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48" r:id="rId5"/>
    <p:sldMasterId id="2147483685" r:id="rId6"/>
  </p:sldMasterIdLst>
  <p:notesMasterIdLst>
    <p:notesMasterId r:id="rId32"/>
  </p:notesMasterIdLst>
  <p:handoutMasterIdLst>
    <p:handoutMasterId r:id="rId33"/>
  </p:handoutMasterIdLst>
  <p:sldIdLst>
    <p:sldId id="256" r:id="rId7"/>
    <p:sldId id="348" r:id="rId8"/>
    <p:sldId id="358" r:id="rId9"/>
    <p:sldId id="356" r:id="rId10"/>
    <p:sldId id="384" r:id="rId11"/>
    <p:sldId id="359" r:id="rId12"/>
    <p:sldId id="360" r:id="rId13"/>
    <p:sldId id="362" r:id="rId14"/>
    <p:sldId id="367" r:id="rId15"/>
    <p:sldId id="368" r:id="rId16"/>
    <p:sldId id="378" r:id="rId17"/>
    <p:sldId id="379" r:id="rId18"/>
    <p:sldId id="382" r:id="rId19"/>
    <p:sldId id="383" r:id="rId20"/>
    <p:sldId id="363" r:id="rId21"/>
    <p:sldId id="364" r:id="rId22"/>
    <p:sldId id="365" r:id="rId23"/>
    <p:sldId id="366" r:id="rId24"/>
    <p:sldId id="369" r:id="rId25"/>
    <p:sldId id="370" r:id="rId26"/>
    <p:sldId id="371" r:id="rId27"/>
    <p:sldId id="372" r:id="rId28"/>
    <p:sldId id="373" r:id="rId29"/>
    <p:sldId id="374"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598" autoAdjust="0"/>
  </p:normalViewPr>
  <p:slideViewPr>
    <p:cSldViewPr snapToGrid="0">
      <p:cViewPr varScale="1">
        <p:scale>
          <a:sx n="51" d="100"/>
          <a:sy n="51" d="100"/>
        </p:scale>
        <p:origin x="965" y="53"/>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4A227-804C-4CE0-B127-792A0F440AB2}"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DE3609C6-271E-4D36-8C07-F352A84035F0}">
      <dgm:prSet/>
      <dgm:spPr>
        <a:gradFill rotWithShape="0">
          <a:gsLst>
            <a:gs pos="0">
              <a:schemeClr val="accent3">
                <a:hueOff val="0"/>
                <a:satOff val="0"/>
                <a:lumOff val="0"/>
                <a:alphaOff val="0"/>
                <a:satMod val="103000"/>
                <a:lumMod val="102000"/>
                <a:tint val="94000"/>
              </a:schemeClr>
            </a:gs>
            <a:gs pos="3000">
              <a:schemeClr val="accent3">
                <a:lumMod val="60000"/>
                <a:lumOff val="40000"/>
              </a:schemeClr>
            </a:gs>
            <a:gs pos="100000">
              <a:schemeClr val="accent3">
                <a:hueOff val="0"/>
                <a:satOff val="0"/>
                <a:lumOff val="0"/>
                <a:alphaOff val="0"/>
                <a:lumMod val="99000"/>
                <a:satMod val="120000"/>
                <a:shade val="78000"/>
              </a:schemeClr>
            </a:gs>
          </a:gsLst>
        </a:gradFill>
      </dgm:spPr>
      <dgm:t>
        <a:bodyPr/>
        <a:lstStyle/>
        <a:p>
          <a:r>
            <a:rPr lang="en-US" u="sng" dirty="0"/>
            <a:t>Presumption of Capacity</a:t>
          </a:r>
          <a:r>
            <a:rPr lang="en-US" dirty="0"/>
            <a:t>:  Probate Code § 810(a) states “for the purposes of this part, there shall exist a rebuttable presumption affecting the burden of proof that all persons have capacity to make decisions and to be responsible for their acts or decisions.” </a:t>
          </a:r>
        </a:p>
      </dgm:t>
    </dgm:pt>
    <dgm:pt modelId="{4D5936A5-4684-4129-B220-58FBE5CE6CC2}" type="parTrans" cxnId="{13C66753-A4D1-468F-BD93-4528C2A50AEA}">
      <dgm:prSet/>
      <dgm:spPr/>
      <dgm:t>
        <a:bodyPr/>
        <a:lstStyle/>
        <a:p>
          <a:endParaRPr lang="en-US"/>
        </a:p>
      </dgm:t>
    </dgm:pt>
    <dgm:pt modelId="{34EFACEC-8E09-4537-ABBA-B6A94907447B}" type="sibTrans" cxnId="{13C66753-A4D1-468F-BD93-4528C2A50AEA}">
      <dgm:prSet/>
      <dgm:spPr/>
      <dgm:t>
        <a:bodyPr/>
        <a:lstStyle/>
        <a:p>
          <a:endParaRPr lang="en-US"/>
        </a:p>
      </dgm:t>
    </dgm:pt>
    <dgm:pt modelId="{A530275D-FBA2-426E-A517-FBF54AA87118}">
      <dgm:prSet/>
      <dgm:spPr>
        <a:gradFill rotWithShape="0">
          <a:gsLst>
            <a:gs pos="0">
              <a:schemeClr val="accent3">
                <a:hueOff val="0"/>
                <a:satOff val="0"/>
                <a:lumOff val="0"/>
                <a:alphaOff val="0"/>
                <a:satMod val="103000"/>
                <a:lumMod val="102000"/>
                <a:tint val="94000"/>
              </a:schemeClr>
            </a:gs>
            <a:gs pos="16000">
              <a:schemeClr val="accent3">
                <a:lumMod val="60000"/>
                <a:lumOff val="40000"/>
              </a:schemeClr>
            </a:gs>
            <a:gs pos="100000">
              <a:schemeClr val="accent3">
                <a:hueOff val="0"/>
                <a:satOff val="0"/>
                <a:lumOff val="0"/>
                <a:alphaOff val="0"/>
                <a:lumMod val="99000"/>
                <a:satMod val="120000"/>
                <a:shade val="78000"/>
              </a:schemeClr>
            </a:gs>
          </a:gsLst>
        </a:gradFill>
      </dgm:spPr>
      <dgm:t>
        <a:bodyPr/>
        <a:lstStyle/>
        <a:p>
          <a:r>
            <a:rPr lang="en-US" dirty="0"/>
            <a:t>Note under new Welfare and Institutions Code Section 21000, in determining capacity, the capacity of an individual should factor in any supported decision making that the person is using or could use in making a determination of capacity.  </a:t>
          </a:r>
        </a:p>
      </dgm:t>
    </dgm:pt>
    <dgm:pt modelId="{B9A6B5F5-4B9D-43E8-9655-DD80331F044A}" type="parTrans" cxnId="{3AB85306-2CC2-47CF-85A1-152539060A19}">
      <dgm:prSet/>
      <dgm:spPr/>
      <dgm:t>
        <a:bodyPr/>
        <a:lstStyle/>
        <a:p>
          <a:endParaRPr lang="en-US"/>
        </a:p>
      </dgm:t>
    </dgm:pt>
    <dgm:pt modelId="{5A2B03D6-B024-4D14-BAE9-48692EAB5442}" type="sibTrans" cxnId="{3AB85306-2CC2-47CF-85A1-152539060A19}">
      <dgm:prSet/>
      <dgm:spPr/>
      <dgm:t>
        <a:bodyPr/>
        <a:lstStyle/>
        <a:p>
          <a:endParaRPr lang="en-US"/>
        </a:p>
      </dgm:t>
    </dgm:pt>
    <dgm:pt modelId="{7077265A-BBA2-4046-A600-4EAC6DFB4388}">
      <dgm:prSet/>
      <dgm:spPr>
        <a:gradFill rotWithShape="0">
          <a:gsLst>
            <a:gs pos="0">
              <a:schemeClr val="accent3">
                <a:hueOff val="0"/>
                <a:satOff val="0"/>
                <a:lumOff val="0"/>
                <a:alphaOff val="0"/>
                <a:satMod val="103000"/>
                <a:lumMod val="102000"/>
                <a:tint val="94000"/>
              </a:schemeClr>
            </a:gs>
            <a:gs pos="33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r>
            <a:rPr lang="en-US" dirty="0"/>
            <a:t>Probate Code § 810(b) states that having a mental or physical disorder alone does not affect the presumption of capacity.  </a:t>
          </a:r>
        </a:p>
      </dgm:t>
    </dgm:pt>
    <dgm:pt modelId="{09AD5F35-1513-4509-B8BD-DA0A7274F77A}" type="parTrans" cxnId="{2F87A137-EF16-4ECA-9903-9F0CAB9959F3}">
      <dgm:prSet/>
      <dgm:spPr/>
      <dgm:t>
        <a:bodyPr/>
        <a:lstStyle/>
        <a:p>
          <a:endParaRPr lang="en-US"/>
        </a:p>
      </dgm:t>
    </dgm:pt>
    <dgm:pt modelId="{79C89FA9-B6B0-4590-9682-A9B2118888D0}" type="sibTrans" cxnId="{2F87A137-EF16-4ECA-9903-9F0CAB9959F3}">
      <dgm:prSet/>
      <dgm:spPr/>
      <dgm:t>
        <a:bodyPr/>
        <a:lstStyle/>
        <a:p>
          <a:endParaRPr lang="en-US"/>
        </a:p>
      </dgm:t>
    </dgm:pt>
    <dgm:pt modelId="{49D882AC-61AF-463D-9523-EA2AF404C8FE}" type="pres">
      <dgm:prSet presAssocID="{6744A227-804C-4CE0-B127-792A0F440AB2}" presName="linear" presStyleCnt="0">
        <dgm:presLayoutVars>
          <dgm:animLvl val="lvl"/>
          <dgm:resizeHandles val="exact"/>
        </dgm:presLayoutVars>
      </dgm:prSet>
      <dgm:spPr/>
    </dgm:pt>
    <dgm:pt modelId="{9BA791A1-8CA4-4A90-B8B9-FE0755CE390A}" type="pres">
      <dgm:prSet presAssocID="{DE3609C6-271E-4D36-8C07-F352A84035F0}" presName="parentText" presStyleLbl="node1" presStyleIdx="0" presStyleCnt="3">
        <dgm:presLayoutVars>
          <dgm:chMax val="0"/>
          <dgm:bulletEnabled val="1"/>
        </dgm:presLayoutVars>
      </dgm:prSet>
      <dgm:spPr/>
    </dgm:pt>
    <dgm:pt modelId="{D523E8AA-312D-466B-BE9E-461BF5603589}" type="pres">
      <dgm:prSet presAssocID="{34EFACEC-8E09-4537-ABBA-B6A94907447B}" presName="spacer" presStyleCnt="0"/>
      <dgm:spPr/>
    </dgm:pt>
    <dgm:pt modelId="{41F64013-03D8-49B0-9E1F-8023FDFF9B97}" type="pres">
      <dgm:prSet presAssocID="{A530275D-FBA2-426E-A517-FBF54AA87118}" presName="parentText" presStyleLbl="node1" presStyleIdx="1" presStyleCnt="3">
        <dgm:presLayoutVars>
          <dgm:chMax val="0"/>
          <dgm:bulletEnabled val="1"/>
        </dgm:presLayoutVars>
      </dgm:prSet>
      <dgm:spPr/>
    </dgm:pt>
    <dgm:pt modelId="{51C705AF-BDF4-4317-9BF8-6690A326D7F1}" type="pres">
      <dgm:prSet presAssocID="{5A2B03D6-B024-4D14-BAE9-48692EAB5442}" presName="spacer" presStyleCnt="0"/>
      <dgm:spPr/>
    </dgm:pt>
    <dgm:pt modelId="{06E36101-673F-43CB-AC9E-6096A2C2F583}" type="pres">
      <dgm:prSet presAssocID="{7077265A-BBA2-4046-A600-4EAC6DFB4388}" presName="parentText" presStyleLbl="node1" presStyleIdx="2" presStyleCnt="3">
        <dgm:presLayoutVars>
          <dgm:chMax val="0"/>
          <dgm:bulletEnabled val="1"/>
        </dgm:presLayoutVars>
      </dgm:prSet>
      <dgm:spPr/>
    </dgm:pt>
  </dgm:ptLst>
  <dgm:cxnLst>
    <dgm:cxn modelId="{3AB85306-2CC2-47CF-85A1-152539060A19}" srcId="{6744A227-804C-4CE0-B127-792A0F440AB2}" destId="{A530275D-FBA2-426E-A517-FBF54AA87118}" srcOrd="1" destOrd="0" parTransId="{B9A6B5F5-4B9D-43E8-9655-DD80331F044A}" sibTransId="{5A2B03D6-B024-4D14-BAE9-48692EAB5442}"/>
    <dgm:cxn modelId="{4AE3A120-0278-49DF-B9B0-B29AA7C8BA2A}" type="presOf" srcId="{6744A227-804C-4CE0-B127-792A0F440AB2}" destId="{49D882AC-61AF-463D-9523-EA2AF404C8FE}" srcOrd="0" destOrd="0" presId="urn:microsoft.com/office/officeart/2005/8/layout/vList2"/>
    <dgm:cxn modelId="{2F87A137-EF16-4ECA-9903-9F0CAB9959F3}" srcId="{6744A227-804C-4CE0-B127-792A0F440AB2}" destId="{7077265A-BBA2-4046-A600-4EAC6DFB4388}" srcOrd="2" destOrd="0" parTransId="{09AD5F35-1513-4509-B8BD-DA0A7274F77A}" sibTransId="{79C89FA9-B6B0-4590-9682-A9B2118888D0}"/>
    <dgm:cxn modelId="{13C66753-A4D1-468F-BD93-4528C2A50AEA}" srcId="{6744A227-804C-4CE0-B127-792A0F440AB2}" destId="{DE3609C6-271E-4D36-8C07-F352A84035F0}" srcOrd="0" destOrd="0" parTransId="{4D5936A5-4684-4129-B220-58FBE5CE6CC2}" sibTransId="{34EFACEC-8E09-4537-ABBA-B6A94907447B}"/>
    <dgm:cxn modelId="{58FFBE9A-D6F6-4E15-AF8C-D646AE78E8B8}" type="presOf" srcId="{A530275D-FBA2-426E-A517-FBF54AA87118}" destId="{41F64013-03D8-49B0-9E1F-8023FDFF9B97}" srcOrd="0" destOrd="0" presId="urn:microsoft.com/office/officeart/2005/8/layout/vList2"/>
    <dgm:cxn modelId="{C3CD81B5-A0C9-4AF8-9FE9-1D41A992A3CD}" type="presOf" srcId="{7077265A-BBA2-4046-A600-4EAC6DFB4388}" destId="{06E36101-673F-43CB-AC9E-6096A2C2F583}" srcOrd="0" destOrd="0" presId="urn:microsoft.com/office/officeart/2005/8/layout/vList2"/>
    <dgm:cxn modelId="{3E683FBC-74B7-4843-96DB-FC868EB90D33}" type="presOf" srcId="{DE3609C6-271E-4D36-8C07-F352A84035F0}" destId="{9BA791A1-8CA4-4A90-B8B9-FE0755CE390A}" srcOrd="0" destOrd="0" presId="urn:microsoft.com/office/officeart/2005/8/layout/vList2"/>
    <dgm:cxn modelId="{D7452346-6814-492C-93DE-B9FAF80577F3}" type="presParOf" srcId="{49D882AC-61AF-463D-9523-EA2AF404C8FE}" destId="{9BA791A1-8CA4-4A90-B8B9-FE0755CE390A}" srcOrd="0" destOrd="0" presId="urn:microsoft.com/office/officeart/2005/8/layout/vList2"/>
    <dgm:cxn modelId="{C1B6D922-754F-4868-8FAF-E3032AB76ECC}" type="presParOf" srcId="{49D882AC-61AF-463D-9523-EA2AF404C8FE}" destId="{D523E8AA-312D-466B-BE9E-461BF5603589}" srcOrd="1" destOrd="0" presId="urn:microsoft.com/office/officeart/2005/8/layout/vList2"/>
    <dgm:cxn modelId="{06331E36-E9AC-400B-B9FA-A83442100CC9}" type="presParOf" srcId="{49D882AC-61AF-463D-9523-EA2AF404C8FE}" destId="{41F64013-03D8-49B0-9E1F-8023FDFF9B97}" srcOrd="2" destOrd="0" presId="urn:microsoft.com/office/officeart/2005/8/layout/vList2"/>
    <dgm:cxn modelId="{2E41593D-C3AA-44D9-8D1F-C5CAB99D62F1}" type="presParOf" srcId="{49D882AC-61AF-463D-9523-EA2AF404C8FE}" destId="{51C705AF-BDF4-4317-9BF8-6690A326D7F1}" srcOrd="3" destOrd="0" presId="urn:microsoft.com/office/officeart/2005/8/layout/vList2"/>
    <dgm:cxn modelId="{9C714DBF-B81E-4C85-8C48-F2E56B28C061}" type="presParOf" srcId="{49D882AC-61AF-463D-9523-EA2AF404C8FE}" destId="{06E36101-673F-43CB-AC9E-6096A2C2F5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91A1-8CA4-4A90-B8B9-FE0755CE390A}">
      <dsp:nvSpPr>
        <dsp:cNvPr id="0" name=""/>
        <dsp:cNvSpPr/>
      </dsp:nvSpPr>
      <dsp:spPr>
        <a:xfrm>
          <a:off x="0" y="1706"/>
          <a:ext cx="9371948" cy="1498770"/>
        </a:xfrm>
        <a:prstGeom prst="roundRect">
          <a:avLst/>
        </a:prstGeom>
        <a:gradFill rotWithShape="0">
          <a:gsLst>
            <a:gs pos="0">
              <a:schemeClr val="accent3">
                <a:hueOff val="0"/>
                <a:satOff val="0"/>
                <a:lumOff val="0"/>
                <a:alphaOff val="0"/>
                <a:satMod val="103000"/>
                <a:lumMod val="102000"/>
                <a:tint val="94000"/>
              </a:schemeClr>
            </a:gs>
            <a:gs pos="3000">
              <a:schemeClr val="accent3">
                <a:lumMod val="60000"/>
                <a:lumOff val="4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dirty="0"/>
            <a:t>Presumption of Capacity</a:t>
          </a:r>
          <a:r>
            <a:rPr lang="en-US" sz="2100" kern="1200" dirty="0"/>
            <a:t>:  Probate Code § 810(a) states “for the purposes of this part, there shall exist a rebuttable presumption affecting the burden of proof that all persons have capacity to make decisions and to be responsible for their acts or decisions.” </a:t>
          </a:r>
        </a:p>
      </dsp:txBody>
      <dsp:txXfrm>
        <a:off x="73164" y="74870"/>
        <a:ext cx="9225620" cy="1352442"/>
      </dsp:txXfrm>
    </dsp:sp>
    <dsp:sp modelId="{41F64013-03D8-49B0-9E1F-8023FDFF9B97}">
      <dsp:nvSpPr>
        <dsp:cNvPr id="0" name=""/>
        <dsp:cNvSpPr/>
      </dsp:nvSpPr>
      <dsp:spPr>
        <a:xfrm>
          <a:off x="0" y="1560956"/>
          <a:ext cx="9371948" cy="1498770"/>
        </a:xfrm>
        <a:prstGeom prst="roundRect">
          <a:avLst/>
        </a:prstGeom>
        <a:gradFill rotWithShape="0">
          <a:gsLst>
            <a:gs pos="0">
              <a:schemeClr val="accent3">
                <a:hueOff val="0"/>
                <a:satOff val="0"/>
                <a:lumOff val="0"/>
                <a:alphaOff val="0"/>
                <a:satMod val="103000"/>
                <a:lumMod val="102000"/>
                <a:tint val="94000"/>
              </a:schemeClr>
            </a:gs>
            <a:gs pos="16000">
              <a:schemeClr val="accent3">
                <a:lumMod val="60000"/>
                <a:lumOff val="4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Note under new Welfare and Institutions Code Section 21000, in determining capacity, the capacity of an individual should factor in any supported decision making that the person is using or could use in making a determination of capacity.  </a:t>
          </a:r>
        </a:p>
      </dsp:txBody>
      <dsp:txXfrm>
        <a:off x="73164" y="1634120"/>
        <a:ext cx="9225620" cy="1352442"/>
      </dsp:txXfrm>
    </dsp:sp>
    <dsp:sp modelId="{06E36101-673F-43CB-AC9E-6096A2C2F583}">
      <dsp:nvSpPr>
        <dsp:cNvPr id="0" name=""/>
        <dsp:cNvSpPr/>
      </dsp:nvSpPr>
      <dsp:spPr>
        <a:xfrm>
          <a:off x="0" y="3120206"/>
          <a:ext cx="9371948" cy="1498770"/>
        </a:xfrm>
        <a:prstGeom prst="roundRect">
          <a:avLst/>
        </a:prstGeom>
        <a:gradFill rotWithShape="0">
          <a:gsLst>
            <a:gs pos="0">
              <a:schemeClr val="accent3">
                <a:hueOff val="0"/>
                <a:satOff val="0"/>
                <a:lumOff val="0"/>
                <a:alphaOff val="0"/>
                <a:satMod val="103000"/>
                <a:lumMod val="102000"/>
                <a:tint val="94000"/>
              </a:schemeClr>
            </a:gs>
            <a:gs pos="33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Probate Code § 810(b) states that having a mental or physical disorder alone does not affect the presumption of capacity.  </a:t>
          </a:r>
        </a:p>
      </dsp:txBody>
      <dsp:txXfrm>
        <a:off x="73164" y="3193370"/>
        <a:ext cx="9225620" cy="1352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26D3B-A842-4D45-852C-62BEF856D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AC8A44-69AC-4E7F-A872-AF38C78B9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3E7A1-554A-4C4C-B50A-4CE3CCC57540}" type="datetimeFigureOut">
              <a:rPr lang="en-US" smtClean="0"/>
              <a:t>3/6/2023</a:t>
            </a:fld>
            <a:endParaRPr lang="en-US" dirty="0"/>
          </a:p>
        </p:txBody>
      </p:sp>
      <p:sp>
        <p:nvSpPr>
          <p:cNvPr id="4" name="Footer Placeholder 3">
            <a:extLst>
              <a:ext uri="{FF2B5EF4-FFF2-40B4-BE49-F238E27FC236}">
                <a16:creationId xmlns:a16="http://schemas.microsoft.com/office/drawing/2014/main" id="{2FED8AC2-4250-4798-8C65-BE81E0746B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4545EA-290A-486D-A31F-D71167BFCC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3941FD-E006-40E2-B340-6286CD553DB4}" type="slidenum">
              <a:rPr lang="en-US" smtClean="0"/>
              <a:t>‹#›</a:t>
            </a:fld>
            <a:endParaRPr lang="en-US" dirty="0"/>
          </a:p>
        </p:txBody>
      </p:sp>
    </p:spTree>
    <p:extLst>
      <p:ext uri="{BB962C8B-B14F-4D97-AF65-F5344CB8AC3E}">
        <p14:creationId xmlns:p14="http://schemas.microsoft.com/office/powerpoint/2010/main" val="31200960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3ECC-78D2-4E8A-A700-59972B31285C}" type="datetimeFigureOut">
              <a:rPr lang="en-US" smtClean="0"/>
              <a:t>3/6/2023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1EF0-BB50-46E2-AC40-CAE3182A294D}" type="slidenum">
              <a:rPr lang="en-US" smtClean="0"/>
              <a:t>‹#›</a:t>
            </a:fld>
            <a:endParaRPr lang="en-US" dirty="0"/>
          </a:p>
        </p:txBody>
      </p:sp>
    </p:spTree>
    <p:extLst>
      <p:ext uri="{BB962C8B-B14F-4D97-AF65-F5344CB8AC3E}">
        <p14:creationId xmlns:p14="http://schemas.microsoft.com/office/powerpoint/2010/main" val="168993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09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56E4E501-35F4-4853-B201-F5B8E672304F}"/>
              </a:ext>
            </a:extLst>
          </p:cNvPr>
          <p:cNvSpPr/>
          <p:nvPr userDrawn="1"/>
        </p:nvSpPr>
        <p:spPr>
          <a:xfrm>
            <a:off x="-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06E6322-04D4-4AF7-B9D8-27972C61BF01}"/>
              </a:ext>
              <a:ext uri="{C183D7F6-B498-43B3-948B-1728B52AA6E4}">
                <adec:decorative xmlns:adec="http://schemas.microsoft.com/office/drawing/2017/decorative" val="1"/>
              </a:ext>
            </a:extLst>
          </p:cNvPr>
          <p:cNvSpPr/>
          <p:nvPr userDrawn="1"/>
        </p:nvSpPr>
        <p:spPr>
          <a:xfrm>
            <a:off x="4716797" y="5064781"/>
            <a:ext cx="5311" cy="1673"/>
          </a:xfrm>
          <a:custGeom>
            <a:avLst/>
            <a:gdLst>
              <a:gd name="connsiteX0" fmla="*/ 5040 w 5311"/>
              <a:gd name="connsiteY0" fmla="*/ 0 h 1673"/>
              <a:gd name="connsiteX1" fmla="*/ 5311 w 5311"/>
              <a:gd name="connsiteY1" fmla="*/ 504 h 1673"/>
              <a:gd name="connsiteX2" fmla="*/ 633 w 5311"/>
              <a:gd name="connsiteY2" fmla="*/ 1238 h 1673"/>
              <a:gd name="connsiteX3" fmla="*/ 5040 w 5311"/>
              <a:gd name="connsiteY3" fmla="*/ 0 h 1673"/>
            </a:gdLst>
            <a:ahLst/>
            <a:cxnLst>
              <a:cxn ang="0">
                <a:pos x="connsiteX0" y="connsiteY0"/>
              </a:cxn>
              <a:cxn ang="0">
                <a:pos x="connsiteX1" y="connsiteY1"/>
              </a:cxn>
              <a:cxn ang="0">
                <a:pos x="connsiteX2" y="connsiteY2"/>
              </a:cxn>
              <a:cxn ang="0">
                <a:pos x="connsiteX3" y="connsiteY3"/>
              </a:cxn>
            </a:cxnLst>
            <a:rect l="l" t="t" r="r" b="b"/>
            <a:pathLst>
              <a:path w="5311" h="1673">
                <a:moveTo>
                  <a:pt x="5040" y="0"/>
                </a:moveTo>
                <a:lnTo>
                  <a:pt x="5311" y="504"/>
                </a:lnTo>
                <a:cubicBezTo>
                  <a:pt x="3865" y="1390"/>
                  <a:pt x="-1892" y="2201"/>
                  <a:pt x="633" y="1238"/>
                </a:cubicBezTo>
                <a:lnTo>
                  <a:pt x="5040" y="0"/>
                </a:lnTo>
                <a:close/>
              </a:path>
            </a:pathLst>
          </a:custGeom>
          <a:solidFill>
            <a:srgbClr val="8276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7" name="Freeform: Shape 56">
            <a:extLst>
              <a:ext uri="{FF2B5EF4-FFF2-40B4-BE49-F238E27FC236}">
                <a16:creationId xmlns:a16="http://schemas.microsoft.com/office/drawing/2014/main" id="{D14F34EE-2765-4E68-817F-8FACFF30FD39}"/>
              </a:ext>
              <a:ext uri="{C183D7F6-B498-43B3-948B-1728B52AA6E4}">
                <adec:decorative xmlns:adec="http://schemas.microsoft.com/office/drawing/2017/decorative" val="1"/>
              </a:ext>
            </a:extLst>
          </p:cNvPr>
          <p:cNvSpPr/>
          <p:nvPr userDrawn="1"/>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5" name="Picture Placeholder 54">
            <a:extLst>
              <a:ext uri="{FF2B5EF4-FFF2-40B4-BE49-F238E27FC236}">
                <a16:creationId xmlns:a16="http://schemas.microsoft.com/office/drawing/2014/main" id="{F3CA1D1D-8AC9-4DC2-B4AE-56AEBDEFC7BA}"/>
              </a:ext>
            </a:extLst>
          </p:cNvPr>
          <p:cNvSpPr>
            <a:spLocks noGrp="1"/>
          </p:cNvSpPr>
          <p:nvPr>
            <p:ph type="pic" sz="quarter" idx="10" hasCustomPrompt="1"/>
          </p:nvPr>
        </p:nvSpPr>
        <p:spPr>
          <a:xfrm>
            <a:off x="1" y="0"/>
            <a:ext cx="12191999" cy="6062663"/>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1999" h="6062663">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lnTo>
                  <a:pt x="4721651" y="5064438"/>
                </a:ln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cubicBezTo>
                  <a:pt x="3976667" y="5138360"/>
                  <a:pt x="3972977" y="5152457"/>
                  <a:pt x="3936843" y="5160912"/>
                </a:cubicBez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714994" y="5293970"/>
                  <a:pt x="708873" y="5294615"/>
                </a:cubicBezTo>
                <a:cubicBezTo>
                  <a:pt x="688382" y="5302054"/>
                  <a:pt x="618515" y="5327054"/>
                  <a:pt x="596790" y="5334030"/>
                </a:cubicBezTo>
                <a:cubicBezTo>
                  <a:pt x="586280" y="5334581"/>
                  <a:pt x="582712" y="5336092"/>
                  <a:pt x="578533" y="5336469"/>
                </a:cubicBezTo>
                <a:lnTo>
                  <a:pt x="571715" y="5336295"/>
                </a:lnTo>
                <a:cubicBezTo>
                  <a:pt x="549477" y="5342095"/>
                  <a:pt x="473047" y="5364548"/>
                  <a:pt x="445097" y="5371270"/>
                </a:cubicBezTo>
                <a:cubicBezTo>
                  <a:pt x="428063" y="5364232"/>
                  <a:pt x="415658" y="5368590"/>
                  <a:pt x="404013" y="5376625"/>
                </a:cubicBezTo>
                <a:cubicBezTo>
                  <a:pt x="366416" y="5376310"/>
                  <a:pt x="333818" y="5389190"/>
                  <a:pt x="292433" y="5395658"/>
                </a:cubicBezTo>
                <a:lnTo>
                  <a:pt x="118379" y="5443301"/>
                </a:lnTo>
                <a:cubicBezTo>
                  <a:pt x="72227" y="5451679"/>
                  <a:pt x="35253" y="5444651"/>
                  <a:pt x="15524" y="5445927"/>
                </a:cubicBezTo>
                <a:lnTo>
                  <a:pt x="0" y="5450957"/>
                </a:lnTo>
                <a:close/>
              </a:path>
            </a:pathLst>
          </a:custGeom>
        </p:spPr>
        <p:txBody>
          <a:bodyPr wrap="square">
            <a:noAutofit/>
          </a:bodyPr>
          <a:lstStyle>
            <a:lvl1pPr marL="0" indent="0" algn="ctr">
              <a:buNone/>
              <a:defRPr/>
            </a:lvl1pPr>
          </a:lstStyle>
          <a:p>
            <a:r>
              <a:rPr lang="en-US" dirty="0"/>
              <a:t>Click to add photo</a:t>
            </a:r>
          </a:p>
        </p:txBody>
      </p:sp>
      <p:sp>
        <p:nvSpPr>
          <p:cNvPr id="24" name="Title 1">
            <a:extLst>
              <a:ext uri="{FF2B5EF4-FFF2-40B4-BE49-F238E27FC236}">
                <a16:creationId xmlns:a16="http://schemas.microsoft.com/office/drawing/2014/main" id="{1D6E0D65-9776-491D-8E3D-8FD9375B26D1}"/>
              </a:ext>
            </a:extLst>
          </p:cNvPr>
          <p:cNvSpPr>
            <a:spLocks noGrp="1"/>
          </p:cNvSpPr>
          <p:nvPr>
            <p:ph type="ctrTitle"/>
          </p:nvPr>
        </p:nvSpPr>
        <p:spPr>
          <a:xfrm>
            <a:off x="723900" y="5492887"/>
            <a:ext cx="10750253" cy="632588"/>
          </a:xfrm>
        </p:spPr>
        <p:txBody>
          <a:bodyPr/>
          <a:lstStyle>
            <a:lvl1pPr algn="ctr">
              <a:defRPr/>
            </a:lvl1pPr>
          </a:lstStyle>
          <a:p>
            <a:r>
              <a:rPr lang="en-US"/>
              <a:t>Click to edit Master title style</a:t>
            </a:r>
            <a:endParaRPr lang="en-US" dirty="0"/>
          </a:p>
        </p:txBody>
      </p:sp>
      <p:sp>
        <p:nvSpPr>
          <p:cNvPr id="25" name="Subtitle 2">
            <a:extLst>
              <a:ext uri="{FF2B5EF4-FFF2-40B4-BE49-F238E27FC236}">
                <a16:creationId xmlns:a16="http://schemas.microsoft.com/office/drawing/2014/main" id="{B1E8DB09-DDC5-4A27-9DF1-7FCD28BEBA36}"/>
              </a:ext>
            </a:extLst>
          </p:cNvPr>
          <p:cNvSpPr>
            <a:spLocks noGrp="1"/>
          </p:cNvSpPr>
          <p:nvPr>
            <p:ph type="subTitle" idx="1"/>
          </p:nvPr>
        </p:nvSpPr>
        <p:spPr>
          <a:xfrm>
            <a:off x="1697411" y="6137069"/>
            <a:ext cx="8803231" cy="494419"/>
          </a:xfrm>
        </p:spPr>
        <p:txBody>
          <a:bodyPr>
            <a:normAutofit/>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13276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74CD2-0113-4C47-91D3-14BC669D469F}"/>
              </a:ext>
            </a:extLst>
          </p:cNvPr>
          <p:cNvSpPr>
            <a:spLocks noGrp="1"/>
          </p:cNvSpPr>
          <p:nvPr>
            <p:ph type="title"/>
          </p:nvPr>
        </p:nvSpPr>
        <p:spPr>
          <a:xfrm>
            <a:off x="1054681" y="609601"/>
            <a:ext cx="9810604" cy="422365"/>
          </a:xfrm>
        </p:spPr>
        <p:txBody>
          <a:bodyPr/>
          <a:lstStyle>
            <a:lvl1pPr algn="ctr">
              <a:defRPr/>
            </a:lvl1pPr>
          </a:lstStyle>
          <a:p>
            <a:pPr algn="ctr"/>
            <a:r>
              <a:rPr lang="en-US"/>
              <a:t>Click to edit Master title style</a:t>
            </a:r>
            <a:endParaRPr lang="en-US" dirty="0"/>
          </a:p>
        </p:txBody>
      </p:sp>
      <p:sp>
        <p:nvSpPr>
          <p:cNvPr id="13" name="Freeform: Shape 12">
            <a:extLst>
              <a:ext uri="{FF2B5EF4-FFF2-40B4-BE49-F238E27FC236}">
                <a16:creationId xmlns:a16="http://schemas.microsoft.com/office/drawing/2014/main" id="{E58C4B7E-8AD2-4DB7-8297-2C077FA87BB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5" name="Text Placeholder 14">
            <a:extLst>
              <a:ext uri="{FF2B5EF4-FFF2-40B4-BE49-F238E27FC236}">
                <a16:creationId xmlns:a16="http://schemas.microsoft.com/office/drawing/2014/main" id="{FDBEDC39-0C40-4877-A8FE-73980FE6D05B}"/>
              </a:ext>
            </a:extLst>
          </p:cNvPr>
          <p:cNvSpPr>
            <a:spLocks noGrp="1"/>
          </p:cNvSpPr>
          <p:nvPr>
            <p:ph type="body" sz="quarter" idx="13" hasCustomPrompt="1"/>
          </p:nvPr>
        </p:nvSpPr>
        <p:spPr>
          <a:xfrm>
            <a:off x="1054890" y="1619250"/>
            <a:ext cx="4736448" cy="422365"/>
          </a:xfrm>
        </p:spPr>
        <p:txBody>
          <a:bodyPr>
            <a:normAutofit/>
          </a:bodyPr>
          <a:lstStyle>
            <a:lvl1pPr marL="0" indent="0" algn="l">
              <a:buNone/>
              <a:defRPr sz="2400" b="0" i="0"/>
            </a:lvl1pPr>
          </a:lstStyle>
          <a:p>
            <a:pPr lvl="0"/>
            <a:r>
              <a:rPr lang="en-US" dirty="0"/>
              <a:t>Click to add subtitle here </a:t>
            </a:r>
          </a:p>
        </p:txBody>
      </p:sp>
      <p:sp>
        <p:nvSpPr>
          <p:cNvPr id="18" name="Text Placeholder 17">
            <a:extLst>
              <a:ext uri="{FF2B5EF4-FFF2-40B4-BE49-F238E27FC236}">
                <a16:creationId xmlns:a16="http://schemas.microsoft.com/office/drawing/2014/main" id="{A2AC0395-26DE-46D5-86B5-74E575713D45}"/>
              </a:ext>
            </a:extLst>
          </p:cNvPr>
          <p:cNvSpPr>
            <a:spLocks noGrp="1"/>
          </p:cNvSpPr>
          <p:nvPr>
            <p:ph type="body" sz="quarter" idx="15" hasCustomPrompt="1"/>
          </p:nvPr>
        </p:nvSpPr>
        <p:spPr>
          <a:xfrm>
            <a:off x="1054682" y="2142535"/>
            <a:ext cx="4735966" cy="3748087"/>
          </a:xfrm>
        </p:spPr>
        <p:txBody>
          <a:bodyPr/>
          <a:lstStyle>
            <a:lvl1pPr>
              <a:defRPr/>
            </a:lvl1pPr>
          </a:lstStyle>
          <a:p>
            <a:pPr lvl="0"/>
            <a:r>
              <a:rPr lang="en-US" dirty="0"/>
              <a:t>Click to add text</a:t>
            </a:r>
          </a:p>
        </p:txBody>
      </p:sp>
      <p:sp>
        <p:nvSpPr>
          <p:cNvPr id="16" name="Text Placeholder 14">
            <a:extLst>
              <a:ext uri="{FF2B5EF4-FFF2-40B4-BE49-F238E27FC236}">
                <a16:creationId xmlns:a16="http://schemas.microsoft.com/office/drawing/2014/main" id="{DD04A74F-DEC1-4C2F-BA56-2223DDF66670}"/>
              </a:ext>
            </a:extLst>
          </p:cNvPr>
          <p:cNvSpPr>
            <a:spLocks noGrp="1"/>
          </p:cNvSpPr>
          <p:nvPr>
            <p:ph type="body" sz="quarter" idx="14" hasCustomPrompt="1"/>
          </p:nvPr>
        </p:nvSpPr>
        <p:spPr>
          <a:xfrm>
            <a:off x="6128839" y="1619249"/>
            <a:ext cx="4736447" cy="422365"/>
          </a:xfrm>
        </p:spPr>
        <p:txBody>
          <a:bodyPr>
            <a:normAutofit/>
          </a:bodyPr>
          <a:lstStyle>
            <a:lvl1pPr marL="0" indent="0" algn="l">
              <a:buNone/>
              <a:defRPr sz="2400" b="0"/>
            </a:lvl1pPr>
          </a:lstStyle>
          <a:p>
            <a:pPr lvl="0"/>
            <a:r>
              <a:rPr lang="en-US" dirty="0"/>
              <a:t>Click to add subtitle here </a:t>
            </a:r>
          </a:p>
        </p:txBody>
      </p:sp>
      <p:sp>
        <p:nvSpPr>
          <p:cNvPr id="19" name="Text Placeholder 17">
            <a:extLst>
              <a:ext uri="{FF2B5EF4-FFF2-40B4-BE49-F238E27FC236}">
                <a16:creationId xmlns:a16="http://schemas.microsoft.com/office/drawing/2014/main" id="{5C05E3C7-9158-43D2-9CE3-55BE738A7CB5}"/>
              </a:ext>
            </a:extLst>
          </p:cNvPr>
          <p:cNvSpPr>
            <a:spLocks noGrp="1"/>
          </p:cNvSpPr>
          <p:nvPr>
            <p:ph type="body" sz="quarter" idx="16" hasCustomPrompt="1"/>
          </p:nvPr>
        </p:nvSpPr>
        <p:spPr>
          <a:xfrm>
            <a:off x="6129319" y="2142534"/>
            <a:ext cx="4735966" cy="3748087"/>
          </a:xfrm>
        </p:spPr>
        <p:txBody>
          <a:bodyPr/>
          <a:lstStyle>
            <a:lvl1pPr>
              <a:defRPr/>
            </a:lvl1pPr>
          </a:lstStyle>
          <a:p>
            <a:pPr lvl="0"/>
            <a:r>
              <a:rPr lang="en-US" dirty="0"/>
              <a:t>Click to add text</a:t>
            </a:r>
          </a:p>
        </p:txBody>
      </p:sp>
      <p:sp>
        <p:nvSpPr>
          <p:cNvPr id="11" name="Footer Placeholder 4">
            <a:extLst>
              <a:ext uri="{FF2B5EF4-FFF2-40B4-BE49-F238E27FC236}">
                <a16:creationId xmlns:a16="http://schemas.microsoft.com/office/drawing/2014/main" id="{539C1417-80EF-4E64-9656-5EEF1E94C4D9}"/>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2" name="Slide Number Placeholder 5">
            <a:extLst>
              <a:ext uri="{FF2B5EF4-FFF2-40B4-BE49-F238E27FC236}">
                <a16:creationId xmlns:a16="http://schemas.microsoft.com/office/drawing/2014/main" id="{523C6CB9-7FD6-4D73-82C8-320B10A2F3C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57B47E85-DD05-4BF2-9AC7-35668D9BA751}"/>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1526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7A3ED9-579C-4A5D-B4F3-340A9F2A2C1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Title 1">
            <a:extLst>
              <a:ext uri="{FF2B5EF4-FFF2-40B4-BE49-F238E27FC236}">
                <a16:creationId xmlns:a16="http://schemas.microsoft.com/office/drawing/2014/main" id="{FBEAF734-C04F-44B0-B015-EC5E97167254}"/>
              </a:ext>
            </a:extLst>
          </p:cNvPr>
          <p:cNvSpPr>
            <a:spLocks noGrp="1"/>
          </p:cNvSpPr>
          <p:nvPr>
            <p:ph type="title"/>
          </p:nvPr>
        </p:nvSpPr>
        <p:spPr>
          <a:xfrm>
            <a:off x="873706" y="609601"/>
            <a:ext cx="9810604" cy="422365"/>
          </a:xfrm>
        </p:spPr>
        <p:txBody>
          <a:bodyPr/>
          <a:lstStyle>
            <a:lvl1pPr algn="ctr">
              <a:defRPr/>
            </a:lvl1pPr>
          </a:lstStyle>
          <a:p>
            <a:pPr algn="ctr"/>
            <a:r>
              <a:rPr lang="en-US"/>
              <a:t>Click to edit Master title style</a:t>
            </a:r>
            <a:endParaRPr lang="en-US" dirty="0"/>
          </a:p>
        </p:txBody>
      </p:sp>
      <p:sp>
        <p:nvSpPr>
          <p:cNvPr id="18" name="Text Placeholder 14">
            <a:extLst>
              <a:ext uri="{FF2B5EF4-FFF2-40B4-BE49-F238E27FC236}">
                <a16:creationId xmlns:a16="http://schemas.microsoft.com/office/drawing/2014/main" id="{A7DE670C-FEBB-43A3-903F-5D3C1665AEB6}"/>
              </a:ext>
            </a:extLst>
          </p:cNvPr>
          <p:cNvSpPr>
            <a:spLocks noGrp="1"/>
          </p:cNvSpPr>
          <p:nvPr>
            <p:ph type="body" sz="quarter" idx="13" hasCustomPrompt="1"/>
          </p:nvPr>
        </p:nvSpPr>
        <p:spPr>
          <a:xfrm>
            <a:off x="454758" y="1619250"/>
            <a:ext cx="3424321" cy="422365"/>
          </a:xfrm>
        </p:spPr>
        <p:txBody>
          <a:bodyPr>
            <a:normAutofit/>
          </a:bodyPr>
          <a:lstStyle>
            <a:lvl1pPr marL="0" indent="0" algn="l">
              <a:buNone/>
              <a:defRPr sz="2400" b="0" i="0"/>
            </a:lvl1pPr>
          </a:lstStyle>
          <a:p>
            <a:pPr lvl="0"/>
            <a:r>
              <a:rPr lang="en-US" dirty="0"/>
              <a:t>Click to add subtitle here </a:t>
            </a:r>
          </a:p>
        </p:txBody>
      </p:sp>
      <p:sp>
        <p:nvSpPr>
          <p:cNvPr id="20" name="Text Placeholder 17">
            <a:extLst>
              <a:ext uri="{FF2B5EF4-FFF2-40B4-BE49-F238E27FC236}">
                <a16:creationId xmlns:a16="http://schemas.microsoft.com/office/drawing/2014/main" id="{2D4CFDE6-CB59-458A-8642-CB7F271A2051}"/>
              </a:ext>
            </a:extLst>
          </p:cNvPr>
          <p:cNvSpPr>
            <a:spLocks noGrp="1"/>
          </p:cNvSpPr>
          <p:nvPr>
            <p:ph type="body" sz="quarter" idx="15" hasCustomPrompt="1"/>
          </p:nvPr>
        </p:nvSpPr>
        <p:spPr>
          <a:xfrm>
            <a:off x="454550" y="2142535"/>
            <a:ext cx="3423973" cy="3748087"/>
          </a:xfrm>
        </p:spPr>
        <p:txBody>
          <a:bodyPr/>
          <a:lstStyle>
            <a:lvl1pPr>
              <a:defRPr/>
            </a:lvl1pPr>
          </a:lstStyle>
          <a:p>
            <a:pPr lvl="0"/>
            <a:r>
              <a:rPr lang="en-US" dirty="0"/>
              <a:t>Click to add text</a:t>
            </a:r>
          </a:p>
        </p:txBody>
      </p:sp>
      <p:sp>
        <p:nvSpPr>
          <p:cNvPr id="19" name="Text Placeholder 14">
            <a:extLst>
              <a:ext uri="{FF2B5EF4-FFF2-40B4-BE49-F238E27FC236}">
                <a16:creationId xmlns:a16="http://schemas.microsoft.com/office/drawing/2014/main" id="{9BA9E954-2475-443B-9BDD-0835ED4F845C}"/>
              </a:ext>
            </a:extLst>
          </p:cNvPr>
          <p:cNvSpPr>
            <a:spLocks noGrp="1"/>
          </p:cNvSpPr>
          <p:nvPr>
            <p:ph type="body" sz="quarter" idx="14" hasCustomPrompt="1"/>
          </p:nvPr>
        </p:nvSpPr>
        <p:spPr>
          <a:xfrm>
            <a:off x="4115018" y="1619249"/>
            <a:ext cx="3424320" cy="422365"/>
          </a:xfrm>
        </p:spPr>
        <p:txBody>
          <a:bodyPr>
            <a:normAutofit/>
          </a:bodyPr>
          <a:lstStyle>
            <a:lvl1pPr marL="0" indent="0" algn="l">
              <a:buNone/>
              <a:defRPr sz="2400" b="0"/>
            </a:lvl1pPr>
          </a:lstStyle>
          <a:p>
            <a:pPr lvl="0"/>
            <a:r>
              <a:rPr lang="en-US" dirty="0"/>
              <a:t>Click to add subtitle here </a:t>
            </a:r>
          </a:p>
        </p:txBody>
      </p:sp>
      <p:sp>
        <p:nvSpPr>
          <p:cNvPr id="21" name="Text Placeholder 17">
            <a:extLst>
              <a:ext uri="{FF2B5EF4-FFF2-40B4-BE49-F238E27FC236}">
                <a16:creationId xmlns:a16="http://schemas.microsoft.com/office/drawing/2014/main" id="{8DCA3A4B-8BE0-4372-9A95-C23F7388BC83}"/>
              </a:ext>
            </a:extLst>
          </p:cNvPr>
          <p:cNvSpPr>
            <a:spLocks noGrp="1"/>
          </p:cNvSpPr>
          <p:nvPr>
            <p:ph type="body" sz="quarter" idx="16" hasCustomPrompt="1"/>
          </p:nvPr>
        </p:nvSpPr>
        <p:spPr>
          <a:xfrm>
            <a:off x="4115497" y="2142534"/>
            <a:ext cx="3423973" cy="3748087"/>
          </a:xfrm>
        </p:spPr>
        <p:txBody>
          <a:bodyPr/>
          <a:lstStyle>
            <a:lvl1pPr>
              <a:defRPr/>
            </a:lvl1pPr>
          </a:lstStyle>
          <a:p>
            <a:pPr lvl="0"/>
            <a:r>
              <a:rPr lang="en-US" dirty="0"/>
              <a:t>Click to add text</a:t>
            </a:r>
          </a:p>
        </p:txBody>
      </p:sp>
      <p:sp>
        <p:nvSpPr>
          <p:cNvPr id="24" name="Text Placeholder 14">
            <a:extLst>
              <a:ext uri="{FF2B5EF4-FFF2-40B4-BE49-F238E27FC236}">
                <a16:creationId xmlns:a16="http://schemas.microsoft.com/office/drawing/2014/main" id="{83814004-56EB-4A4E-AB1E-98855CE440F4}"/>
              </a:ext>
            </a:extLst>
          </p:cNvPr>
          <p:cNvSpPr>
            <a:spLocks noGrp="1"/>
          </p:cNvSpPr>
          <p:nvPr>
            <p:ph type="body" sz="quarter" idx="17" hasCustomPrompt="1"/>
          </p:nvPr>
        </p:nvSpPr>
        <p:spPr>
          <a:xfrm>
            <a:off x="7775277" y="1619249"/>
            <a:ext cx="3424320" cy="422365"/>
          </a:xfrm>
        </p:spPr>
        <p:txBody>
          <a:bodyPr>
            <a:normAutofit/>
          </a:bodyPr>
          <a:lstStyle>
            <a:lvl1pPr marL="0" indent="0" algn="l">
              <a:buNone/>
              <a:defRPr sz="2400" b="0"/>
            </a:lvl1pPr>
          </a:lstStyle>
          <a:p>
            <a:pPr lvl="0"/>
            <a:r>
              <a:rPr lang="en-US" dirty="0"/>
              <a:t>Click to add subtitle here </a:t>
            </a:r>
          </a:p>
        </p:txBody>
      </p:sp>
      <p:sp>
        <p:nvSpPr>
          <p:cNvPr id="25" name="Text Placeholder 17">
            <a:extLst>
              <a:ext uri="{FF2B5EF4-FFF2-40B4-BE49-F238E27FC236}">
                <a16:creationId xmlns:a16="http://schemas.microsoft.com/office/drawing/2014/main" id="{0B306CC8-2ACB-4500-A7C7-453E36674B96}"/>
              </a:ext>
            </a:extLst>
          </p:cNvPr>
          <p:cNvSpPr>
            <a:spLocks noGrp="1"/>
          </p:cNvSpPr>
          <p:nvPr>
            <p:ph type="body" sz="quarter" idx="18" hasCustomPrompt="1"/>
          </p:nvPr>
        </p:nvSpPr>
        <p:spPr>
          <a:xfrm>
            <a:off x="7775756" y="2142534"/>
            <a:ext cx="3423973" cy="3748087"/>
          </a:xfrm>
        </p:spPr>
        <p:txBody>
          <a:bodyPr/>
          <a:lstStyle>
            <a:lvl1pPr>
              <a:defRPr/>
            </a:lvl1pPr>
          </a:lstStyle>
          <a:p>
            <a:pPr lvl="0"/>
            <a:r>
              <a:rPr lang="en-US" dirty="0"/>
              <a:t>Click to add text</a:t>
            </a:r>
          </a:p>
        </p:txBody>
      </p:sp>
      <p:sp>
        <p:nvSpPr>
          <p:cNvPr id="9" name="Footer Placeholder 4">
            <a:extLst>
              <a:ext uri="{FF2B5EF4-FFF2-40B4-BE49-F238E27FC236}">
                <a16:creationId xmlns:a16="http://schemas.microsoft.com/office/drawing/2014/main" id="{FAEEA5FB-A25B-4356-85A4-FF41A9F28587}"/>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0" name="Slide Number Placeholder 5">
            <a:extLst>
              <a:ext uri="{FF2B5EF4-FFF2-40B4-BE49-F238E27FC236}">
                <a16:creationId xmlns:a16="http://schemas.microsoft.com/office/drawing/2014/main" id="{747C945D-F288-4F1A-BB40-8FE634FE2D1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2" name="Date Placeholder 3">
            <a:extLst>
              <a:ext uri="{FF2B5EF4-FFF2-40B4-BE49-F238E27FC236}">
                <a16:creationId xmlns:a16="http://schemas.microsoft.com/office/drawing/2014/main" id="{C09D8AE7-A672-4CAA-9DBC-4EAAD377B0C0}"/>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3105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ummary">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DED3827-9034-4290-9283-5879482F34FF}"/>
              </a:ext>
            </a:extLst>
          </p:cNvPr>
          <p:cNvSpPr>
            <a:spLocks noGrp="1"/>
          </p:cNvSpPr>
          <p:nvPr>
            <p:ph type="title"/>
          </p:nvPr>
        </p:nvSpPr>
        <p:spPr>
          <a:xfrm>
            <a:off x="6095491" y="609601"/>
            <a:ext cx="5190969" cy="1216024"/>
          </a:xfrm>
        </p:spPr>
        <p:txBody>
          <a:bodyPr>
            <a:normAutofit/>
          </a:bodyPr>
          <a:lstStyle/>
          <a:p>
            <a:r>
              <a:rPr lang="en-US"/>
              <a:t>Click to edit Master title style</a:t>
            </a:r>
            <a:endParaRPr lang="en-US" dirty="0"/>
          </a:p>
        </p:txBody>
      </p:sp>
      <p:sp>
        <p:nvSpPr>
          <p:cNvPr id="9" name="Freeform: Shape 8">
            <a:extLst>
              <a:ext uri="{FF2B5EF4-FFF2-40B4-BE49-F238E27FC236}">
                <a16:creationId xmlns:a16="http://schemas.microsoft.com/office/drawing/2014/main" id="{E9EAE860-AA99-4AA2-AF58-8DB185C79452}"/>
              </a:ext>
              <a:ext uri="{C183D7F6-B498-43B3-948B-1728B52AA6E4}">
                <adec:decorative xmlns:adec="http://schemas.microsoft.com/office/drawing/2017/decorative" val="1"/>
              </a:ext>
            </a:extLst>
          </p:cNvPr>
          <p:cNvSpPr/>
          <p:nvPr userDrawn="1"/>
        </p:nvSpPr>
        <p:spPr>
          <a:xfrm rot="10800000">
            <a:off x="-2" y="0"/>
            <a:ext cx="5462338" cy="6858000"/>
          </a:xfrm>
          <a:custGeom>
            <a:avLst/>
            <a:gdLst>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82961 w 7853120"/>
              <a:gd name="connsiteY136" fmla="*/ 287474 h 6858000"/>
              <a:gd name="connsiteX137" fmla="*/ 1500474 w 7853120"/>
              <a:gd name="connsiteY137" fmla="*/ 198977 h 6858000"/>
              <a:gd name="connsiteX138" fmla="*/ 1494568 w 7853120"/>
              <a:gd name="connsiteY138" fmla="*/ 35011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82961 w 7853120"/>
              <a:gd name="connsiteY136" fmla="*/ 2874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23503 w 7853120"/>
              <a:gd name="connsiteY134" fmla="*/ 3571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23503 w 7853120"/>
              <a:gd name="connsiteY134" fmla="*/ 3571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87659 w 7853120"/>
              <a:gd name="connsiteY10" fmla="*/ 66623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15019 w 7853120"/>
              <a:gd name="connsiteY9" fmla="*/ 6721347 h 6858000"/>
              <a:gd name="connsiteX10" fmla="*/ 87659 w 7853120"/>
              <a:gd name="connsiteY10" fmla="*/ 66623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98998 w 7864459"/>
              <a:gd name="connsiteY10" fmla="*/ 66623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98998 w 7864459"/>
              <a:gd name="connsiteY10" fmla="*/ 66623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63367 w 7864459"/>
              <a:gd name="connsiteY10" fmla="*/ 663062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35856 w 7864459"/>
              <a:gd name="connsiteY8" fmla="*/ 6763669 h 6858000"/>
              <a:gd name="connsiteX9" fmla="*/ 35859 w 7864459"/>
              <a:gd name="connsiteY9" fmla="*/ 6695947 h 6858000"/>
              <a:gd name="connsiteX10" fmla="*/ 63367 w 7864459"/>
              <a:gd name="connsiteY10" fmla="*/ 663062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123355 w 7885837"/>
              <a:gd name="connsiteY13" fmla="*/ 6405029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101978 w 7885837"/>
              <a:gd name="connsiteY13" fmla="*/ 6443129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191295 w 7885837"/>
              <a:gd name="connsiteY11" fmla="*/ 6615516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108539 w 7885837"/>
              <a:gd name="connsiteY10" fmla="*/ 6635929 h 6858000"/>
              <a:gd name="connsiteX11" fmla="*/ 191295 w 7885837"/>
              <a:gd name="connsiteY11" fmla="*/ 6615516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144704 w 7980023"/>
              <a:gd name="connsiteY6" fmla="*/ 6811393 h 6858000"/>
              <a:gd name="connsiteX7" fmla="*/ 94186 w 7980023"/>
              <a:gd name="connsiteY7" fmla="*/ 6801423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14470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406890 w 7980023"/>
              <a:gd name="connsiteY14" fmla="*/ 6358897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406890 w 7980023"/>
              <a:gd name="connsiteY14" fmla="*/ 6358897 h 6858000"/>
              <a:gd name="connsiteX15" fmla="*/ 512226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62723 w 7980023"/>
              <a:gd name="connsiteY13" fmla="*/ 6453731 h 6858000"/>
              <a:gd name="connsiteX14" fmla="*/ 406890 w 7980023"/>
              <a:gd name="connsiteY14" fmla="*/ 6358897 h 6858000"/>
              <a:gd name="connsiteX15" fmla="*/ 512226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80023" h="6858000">
                <a:moveTo>
                  <a:pt x="1624340" y="0"/>
                </a:moveTo>
                <a:lnTo>
                  <a:pt x="7980023" y="0"/>
                </a:lnTo>
                <a:lnTo>
                  <a:pt x="7980023" y="6858000"/>
                </a:lnTo>
                <a:lnTo>
                  <a:pt x="0" y="6858000"/>
                </a:lnTo>
                <a:lnTo>
                  <a:pt x="132132" y="6806542"/>
                </a:lnTo>
                <a:lnTo>
                  <a:pt x="137847" y="6810337"/>
                </a:lnTo>
                <a:lnTo>
                  <a:pt x="89184" y="6811393"/>
                </a:lnTo>
                <a:lnTo>
                  <a:pt x="70391" y="6764316"/>
                </a:lnTo>
                <a:lnTo>
                  <a:pt x="151420" y="6763669"/>
                </a:lnTo>
                <a:lnTo>
                  <a:pt x="151423" y="6695947"/>
                </a:lnTo>
                <a:cubicBezTo>
                  <a:pt x="162004" y="6681098"/>
                  <a:pt x="198681" y="6645366"/>
                  <a:pt x="202725" y="6635929"/>
                </a:cubicBezTo>
                <a:cubicBezTo>
                  <a:pt x="201411" y="6623676"/>
                  <a:pt x="277638" y="6596764"/>
                  <a:pt x="277549" y="6583710"/>
                </a:cubicBezTo>
                <a:cubicBezTo>
                  <a:pt x="286413" y="6523616"/>
                  <a:pt x="251673" y="6579466"/>
                  <a:pt x="279539" y="6538422"/>
                </a:cubicBezTo>
                <a:cubicBezTo>
                  <a:pt x="293078" y="6504360"/>
                  <a:pt x="358272" y="6485885"/>
                  <a:pt x="362723" y="6453731"/>
                </a:cubicBezTo>
                <a:cubicBezTo>
                  <a:pt x="374413" y="6445360"/>
                  <a:pt x="413615" y="6374813"/>
                  <a:pt x="406890" y="6358897"/>
                </a:cubicBezTo>
                <a:cubicBezTo>
                  <a:pt x="419018" y="6336351"/>
                  <a:pt x="502005" y="6300227"/>
                  <a:pt x="512226" y="6282376"/>
                </a:cubicBezTo>
                <a:cubicBezTo>
                  <a:pt x="512445" y="6280426"/>
                  <a:pt x="391418" y="6247554"/>
                  <a:pt x="391637" y="6245603"/>
                </a:cubicBezTo>
                <a:cubicBezTo>
                  <a:pt x="392655" y="6242109"/>
                  <a:pt x="400234" y="6240246"/>
                  <a:pt x="402287" y="6231382"/>
                </a:cubicBezTo>
                <a:cubicBezTo>
                  <a:pt x="413935" y="6214200"/>
                  <a:pt x="426661" y="6166520"/>
                  <a:pt x="438736" y="6150483"/>
                </a:cubicBezTo>
                <a:cubicBezTo>
                  <a:pt x="440343" y="6145383"/>
                  <a:pt x="471207" y="6136064"/>
                  <a:pt x="474738" y="6135150"/>
                </a:cubicBezTo>
                <a:lnTo>
                  <a:pt x="476247" y="6135117"/>
                </a:lnTo>
                <a:lnTo>
                  <a:pt x="461881" y="6094992"/>
                </a:lnTo>
                <a:lnTo>
                  <a:pt x="485909" y="6094804"/>
                </a:lnTo>
                <a:cubicBezTo>
                  <a:pt x="486304" y="6086380"/>
                  <a:pt x="486698" y="6077956"/>
                  <a:pt x="487093" y="6069532"/>
                </a:cubicBezTo>
                <a:lnTo>
                  <a:pt x="489317" y="6057240"/>
                </a:lnTo>
                <a:lnTo>
                  <a:pt x="486626" y="6052194"/>
                </a:lnTo>
                <a:cubicBezTo>
                  <a:pt x="485564" y="6047615"/>
                  <a:pt x="486414" y="6042180"/>
                  <a:pt x="491590" y="6034848"/>
                </a:cubicBezTo>
                <a:lnTo>
                  <a:pt x="492850" y="6016934"/>
                </a:lnTo>
                <a:cubicBezTo>
                  <a:pt x="491858" y="6011232"/>
                  <a:pt x="521519" y="5947109"/>
                  <a:pt x="518320" y="5941839"/>
                </a:cubicBezTo>
                <a:cubicBezTo>
                  <a:pt x="527728" y="5892009"/>
                  <a:pt x="525427" y="5829177"/>
                  <a:pt x="541474" y="5769612"/>
                </a:cubicBezTo>
                <a:cubicBezTo>
                  <a:pt x="573345" y="5674859"/>
                  <a:pt x="616570" y="5546820"/>
                  <a:pt x="643760" y="5483024"/>
                </a:cubicBezTo>
                <a:cubicBezTo>
                  <a:pt x="687129" y="5465021"/>
                  <a:pt x="685969" y="5418016"/>
                  <a:pt x="704612" y="5386836"/>
                </a:cubicBezTo>
                <a:cubicBezTo>
                  <a:pt x="672573" y="5382571"/>
                  <a:pt x="736210" y="5353240"/>
                  <a:pt x="704722" y="5336094"/>
                </a:cubicBezTo>
                <a:cubicBezTo>
                  <a:pt x="709112" y="5330963"/>
                  <a:pt x="714358" y="5326534"/>
                  <a:pt x="719859" y="5322215"/>
                </a:cubicBezTo>
                <a:lnTo>
                  <a:pt x="722724" y="5319945"/>
                </a:lnTo>
                <a:lnTo>
                  <a:pt x="728625" y="5308206"/>
                </a:lnTo>
                <a:lnTo>
                  <a:pt x="737251" y="5308204"/>
                </a:lnTo>
                <a:lnTo>
                  <a:pt x="744068" y="5244688"/>
                </a:lnTo>
                <a:cubicBezTo>
                  <a:pt x="741754" y="5219841"/>
                  <a:pt x="736409" y="5193796"/>
                  <a:pt x="723007" y="5165945"/>
                </a:cubicBezTo>
                <a:cubicBezTo>
                  <a:pt x="714005" y="5153858"/>
                  <a:pt x="715978" y="5135166"/>
                  <a:pt x="727414" y="5124196"/>
                </a:cubicBezTo>
                <a:cubicBezTo>
                  <a:pt x="729382" y="5122308"/>
                  <a:pt x="731564" y="5120724"/>
                  <a:pt x="733886" y="5119497"/>
                </a:cubicBezTo>
                <a:cubicBezTo>
                  <a:pt x="713338" y="5084291"/>
                  <a:pt x="733062" y="5075230"/>
                  <a:pt x="717223" y="5056494"/>
                </a:cubicBezTo>
                <a:cubicBezTo>
                  <a:pt x="722653" y="5015230"/>
                  <a:pt x="752784" y="4991932"/>
                  <a:pt x="739127" y="4974868"/>
                </a:cubicBezTo>
                <a:cubicBezTo>
                  <a:pt x="747068" y="4955744"/>
                  <a:pt x="776644" y="4936770"/>
                  <a:pt x="763081" y="4914948"/>
                </a:cubicBezTo>
                <a:cubicBezTo>
                  <a:pt x="779099" y="4918788"/>
                  <a:pt x="759254" y="4888088"/>
                  <a:pt x="773305" y="4880631"/>
                </a:cubicBezTo>
                <a:cubicBezTo>
                  <a:pt x="778316" y="4859911"/>
                  <a:pt x="788730" y="4824114"/>
                  <a:pt x="793146" y="4790628"/>
                </a:cubicBezTo>
                <a:cubicBezTo>
                  <a:pt x="772519" y="4753454"/>
                  <a:pt x="815026" y="4709732"/>
                  <a:pt x="799802" y="4679718"/>
                </a:cubicBezTo>
                <a:lnTo>
                  <a:pt x="825430" y="4557310"/>
                </a:lnTo>
                <a:cubicBezTo>
                  <a:pt x="836009" y="4523413"/>
                  <a:pt x="802432" y="4537635"/>
                  <a:pt x="840410" y="4508412"/>
                </a:cubicBezTo>
                <a:cubicBezTo>
                  <a:pt x="833896" y="4445321"/>
                  <a:pt x="869756" y="4449367"/>
                  <a:pt x="845542" y="4391240"/>
                </a:cubicBezTo>
                <a:lnTo>
                  <a:pt x="852182" y="4174996"/>
                </a:lnTo>
                <a:cubicBezTo>
                  <a:pt x="862953" y="4139969"/>
                  <a:pt x="857292" y="4130009"/>
                  <a:pt x="863579" y="4078684"/>
                </a:cubicBezTo>
                <a:cubicBezTo>
                  <a:pt x="874385" y="4027210"/>
                  <a:pt x="856366" y="3979051"/>
                  <a:pt x="887954" y="3934323"/>
                </a:cubicBezTo>
                <a:cubicBezTo>
                  <a:pt x="883536" y="3930474"/>
                  <a:pt x="880313" y="3925995"/>
                  <a:pt x="877947" y="3921099"/>
                </a:cubicBezTo>
                <a:lnTo>
                  <a:pt x="873349" y="3906233"/>
                </a:lnTo>
                <a:lnTo>
                  <a:pt x="874786" y="3904422"/>
                </a:lnTo>
                <a:cubicBezTo>
                  <a:pt x="878047" y="3896214"/>
                  <a:pt x="877547" y="3891016"/>
                  <a:pt x="875386" y="3887163"/>
                </a:cubicBezTo>
                <a:lnTo>
                  <a:pt x="871518" y="3883366"/>
                </a:lnTo>
                <a:lnTo>
                  <a:pt x="865200" y="3808615"/>
                </a:lnTo>
                <a:lnTo>
                  <a:pt x="890414" y="3801218"/>
                </a:lnTo>
                <a:cubicBezTo>
                  <a:pt x="898964" y="3789082"/>
                  <a:pt x="908634" y="3753967"/>
                  <a:pt x="916505" y="3735794"/>
                </a:cubicBezTo>
                <a:cubicBezTo>
                  <a:pt x="915058" y="3723991"/>
                  <a:pt x="914130" y="3711671"/>
                  <a:pt x="913893" y="3699097"/>
                </a:cubicBezTo>
                <a:lnTo>
                  <a:pt x="914187" y="3691697"/>
                </a:lnTo>
                <a:lnTo>
                  <a:pt x="914531" y="3691546"/>
                </a:lnTo>
                <a:cubicBezTo>
                  <a:pt x="915319" y="3689926"/>
                  <a:pt x="915686" y="3687488"/>
                  <a:pt x="915517" y="3683730"/>
                </a:cubicBezTo>
                <a:lnTo>
                  <a:pt x="914724" y="3678210"/>
                </a:lnTo>
                <a:lnTo>
                  <a:pt x="961701" y="3622140"/>
                </a:lnTo>
                <a:cubicBezTo>
                  <a:pt x="975640" y="3587061"/>
                  <a:pt x="979994" y="3573862"/>
                  <a:pt x="1003428" y="3534890"/>
                </a:cubicBezTo>
                <a:cubicBezTo>
                  <a:pt x="1016574" y="3502088"/>
                  <a:pt x="1036805" y="3477721"/>
                  <a:pt x="1040894" y="3446748"/>
                </a:cubicBezTo>
                <a:cubicBezTo>
                  <a:pt x="1052479" y="3438695"/>
                  <a:pt x="1059489" y="3429320"/>
                  <a:pt x="1052591" y="3413985"/>
                </a:cubicBezTo>
                <a:cubicBezTo>
                  <a:pt x="1067970" y="3384791"/>
                  <a:pt x="1086321" y="3384396"/>
                  <a:pt x="1081677" y="3359338"/>
                </a:cubicBezTo>
                <a:cubicBezTo>
                  <a:pt x="1113360" y="3353444"/>
                  <a:pt x="1104181" y="3348054"/>
                  <a:pt x="1100102" y="3336636"/>
                </a:cubicBezTo>
                <a:cubicBezTo>
                  <a:pt x="1100079" y="3336171"/>
                  <a:pt x="1100055" y="3335707"/>
                  <a:pt x="1100032" y="3335242"/>
                </a:cubicBezTo>
                <a:lnTo>
                  <a:pt x="1104519" y="3334506"/>
                </a:lnTo>
                <a:lnTo>
                  <a:pt x="1108049" y="3330362"/>
                </a:lnTo>
                <a:lnTo>
                  <a:pt x="1112079" y="3316492"/>
                </a:lnTo>
                <a:lnTo>
                  <a:pt x="1112670" y="3310855"/>
                </a:lnTo>
                <a:cubicBezTo>
                  <a:pt x="1113422" y="3307128"/>
                  <a:pt x="1114364" y="3304853"/>
                  <a:pt x="1115504" y="3303502"/>
                </a:cubicBezTo>
                <a:lnTo>
                  <a:pt x="1115868" y="3303456"/>
                </a:lnTo>
                <a:lnTo>
                  <a:pt x="1117945" y="3296306"/>
                </a:lnTo>
                <a:cubicBezTo>
                  <a:pt x="1120779" y="3283935"/>
                  <a:pt x="1122897" y="3271607"/>
                  <a:pt x="1124395" y="3259631"/>
                </a:cubicBezTo>
                <a:cubicBezTo>
                  <a:pt x="1144329" y="3258025"/>
                  <a:pt x="1140070" y="3209319"/>
                  <a:pt x="1169437" y="3227829"/>
                </a:cubicBezTo>
                <a:cubicBezTo>
                  <a:pt x="1172377" y="3212096"/>
                  <a:pt x="1162844" y="3197427"/>
                  <a:pt x="1181330" y="3211605"/>
                </a:cubicBezTo>
                <a:cubicBezTo>
                  <a:pt x="1182880" y="3206694"/>
                  <a:pt x="1185735" y="3204534"/>
                  <a:pt x="1189252" y="3203657"/>
                </a:cubicBezTo>
                <a:lnTo>
                  <a:pt x="1190760" y="3203625"/>
                </a:lnTo>
                <a:lnTo>
                  <a:pt x="1199962" y="3164801"/>
                </a:lnTo>
                <a:cubicBezTo>
                  <a:pt x="1200264" y="3156687"/>
                  <a:pt x="1200565" y="3148573"/>
                  <a:pt x="1200867" y="3140459"/>
                </a:cubicBezTo>
                <a:lnTo>
                  <a:pt x="1202949" y="3128619"/>
                </a:lnTo>
                <a:lnTo>
                  <a:pt x="1200205" y="3123757"/>
                </a:lnTo>
                <a:cubicBezTo>
                  <a:pt x="1199091" y="3119348"/>
                  <a:pt x="1199880" y="3114114"/>
                  <a:pt x="1204970" y="3107053"/>
                </a:cubicBezTo>
                <a:lnTo>
                  <a:pt x="1206773" y="3105708"/>
                </a:lnTo>
                <a:cubicBezTo>
                  <a:pt x="1206525" y="3100405"/>
                  <a:pt x="1206276" y="3095101"/>
                  <a:pt x="1206028" y="3089798"/>
                </a:cubicBezTo>
                <a:cubicBezTo>
                  <a:pt x="1204975" y="3084307"/>
                  <a:pt x="1203006" y="3078968"/>
                  <a:pt x="1199753" y="3073892"/>
                </a:cubicBezTo>
                <a:cubicBezTo>
                  <a:pt x="1240588" y="3039515"/>
                  <a:pt x="1235210" y="2987050"/>
                  <a:pt x="1257977" y="2939902"/>
                </a:cubicBezTo>
                <a:cubicBezTo>
                  <a:pt x="1261623" y="2932662"/>
                  <a:pt x="1272171" y="2848651"/>
                  <a:pt x="1259084" y="2801843"/>
                </a:cubicBezTo>
                <a:cubicBezTo>
                  <a:pt x="1261710" y="2779194"/>
                  <a:pt x="1260063" y="2798580"/>
                  <a:pt x="1291951" y="2729696"/>
                </a:cubicBezTo>
                <a:cubicBezTo>
                  <a:pt x="1294720" y="2711201"/>
                  <a:pt x="1326484" y="2667348"/>
                  <a:pt x="1336103" y="2682866"/>
                </a:cubicBezTo>
                <a:cubicBezTo>
                  <a:pt x="1327276" y="2618810"/>
                  <a:pt x="1375294" y="2590047"/>
                  <a:pt x="1384457" y="2526390"/>
                </a:cubicBezTo>
                <a:cubicBezTo>
                  <a:pt x="1427584" y="2509077"/>
                  <a:pt x="1392282" y="2513023"/>
                  <a:pt x="1410558" y="2483002"/>
                </a:cubicBezTo>
                <a:cubicBezTo>
                  <a:pt x="1378504" y="2478874"/>
                  <a:pt x="1441751" y="2450659"/>
                  <a:pt x="1410103" y="2434127"/>
                </a:cubicBezTo>
                <a:cubicBezTo>
                  <a:pt x="1414431" y="2429186"/>
                  <a:pt x="1419622" y="2424923"/>
                  <a:pt x="1425070" y="2420768"/>
                </a:cubicBezTo>
                <a:lnTo>
                  <a:pt x="1427908" y="2418582"/>
                </a:lnTo>
                <a:lnTo>
                  <a:pt x="1433672" y="2407279"/>
                </a:lnTo>
                <a:lnTo>
                  <a:pt x="1442289" y="2407282"/>
                </a:lnTo>
                <a:lnTo>
                  <a:pt x="1455974" y="2392557"/>
                </a:lnTo>
                <a:cubicBezTo>
                  <a:pt x="1460018" y="2386551"/>
                  <a:pt x="1463107" y="2379509"/>
                  <a:pt x="1464630" y="2370864"/>
                </a:cubicBezTo>
                <a:lnTo>
                  <a:pt x="1522314" y="2202566"/>
                </a:lnTo>
                <a:cubicBezTo>
                  <a:pt x="1527106" y="2194430"/>
                  <a:pt x="1526489" y="2183277"/>
                  <a:pt x="1538623" y="2182184"/>
                </a:cubicBezTo>
                <a:cubicBezTo>
                  <a:pt x="1553760" y="2179059"/>
                  <a:pt x="1542407" y="2143133"/>
                  <a:pt x="1556663" y="2151646"/>
                </a:cubicBezTo>
                <a:lnTo>
                  <a:pt x="1600318" y="2025678"/>
                </a:lnTo>
                <a:lnTo>
                  <a:pt x="1608967" y="1908118"/>
                </a:lnTo>
                <a:lnTo>
                  <a:pt x="1618408" y="1721725"/>
                </a:lnTo>
                <a:cubicBezTo>
                  <a:pt x="1616185" y="1710244"/>
                  <a:pt x="1616662" y="1699865"/>
                  <a:pt x="1618819" y="1690229"/>
                </a:cubicBezTo>
                <a:lnTo>
                  <a:pt x="1628779" y="1664519"/>
                </a:lnTo>
                <a:lnTo>
                  <a:pt x="1639464" y="1659741"/>
                </a:lnTo>
                <a:lnTo>
                  <a:pt x="1641233" y="1642638"/>
                </a:lnTo>
                <a:lnTo>
                  <a:pt x="1643710" y="1638374"/>
                </a:lnTo>
                <a:cubicBezTo>
                  <a:pt x="1642186" y="1623558"/>
                  <a:pt x="1632070" y="1579162"/>
                  <a:pt x="1632084" y="1553747"/>
                </a:cubicBezTo>
                <a:cubicBezTo>
                  <a:pt x="1640456" y="1506669"/>
                  <a:pt x="1598558" y="1531113"/>
                  <a:pt x="1643796" y="1485881"/>
                </a:cubicBezTo>
                <a:cubicBezTo>
                  <a:pt x="1624858" y="1402479"/>
                  <a:pt x="1665635" y="1293819"/>
                  <a:pt x="1624197" y="1219904"/>
                </a:cubicBezTo>
                <a:cubicBezTo>
                  <a:pt x="1628256" y="1151825"/>
                  <a:pt x="1614523" y="1131365"/>
                  <a:pt x="1611125" y="1079200"/>
                </a:cubicBezTo>
                <a:cubicBezTo>
                  <a:pt x="1604986" y="1008575"/>
                  <a:pt x="1550313" y="937246"/>
                  <a:pt x="1603801" y="906926"/>
                </a:cubicBezTo>
                <a:lnTo>
                  <a:pt x="1596871" y="693671"/>
                </a:lnTo>
                <a:lnTo>
                  <a:pt x="1588375" y="674509"/>
                </a:lnTo>
                <a:lnTo>
                  <a:pt x="1589972" y="671854"/>
                </a:lnTo>
                <a:cubicBezTo>
                  <a:pt x="1592920" y="660342"/>
                  <a:pt x="1591406" y="653465"/>
                  <a:pt x="1587929" y="648655"/>
                </a:cubicBezTo>
                <a:lnTo>
                  <a:pt x="1582211" y="644194"/>
                </a:lnTo>
                <a:lnTo>
                  <a:pt x="1579157" y="628473"/>
                </a:lnTo>
                <a:lnTo>
                  <a:pt x="1561622" y="545150"/>
                </a:lnTo>
                <a:lnTo>
                  <a:pt x="1563476" y="544275"/>
                </a:lnTo>
                <a:cubicBezTo>
                  <a:pt x="1572747" y="526653"/>
                  <a:pt x="1579298" y="492024"/>
                  <a:pt x="1586685" y="466430"/>
                </a:cubicBezTo>
                <a:cubicBezTo>
                  <a:pt x="1582840" y="450867"/>
                  <a:pt x="1610171" y="407510"/>
                  <a:pt x="1607797" y="390714"/>
                </a:cubicBezTo>
                <a:cubicBezTo>
                  <a:pt x="1607521" y="387397"/>
                  <a:pt x="1607246" y="384081"/>
                  <a:pt x="1606970" y="380764"/>
                </a:cubicBezTo>
                <a:lnTo>
                  <a:pt x="1540890" y="399555"/>
                </a:lnTo>
                <a:cubicBezTo>
                  <a:pt x="1541661" y="397262"/>
                  <a:pt x="1541746" y="387588"/>
                  <a:pt x="1540905" y="382586"/>
                </a:cubicBezTo>
                <a:lnTo>
                  <a:pt x="1529454" y="305471"/>
                </a:lnTo>
                <a:lnTo>
                  <a:pt x="1571859" y="211274"/>
                </a:lnTo>
                <a:cubicBezTo>
                  <a:pt x="1577697" y="181775"/>
                  <a:pt x="1574034" y="164976"/>
                  <a:pt x="1579872" y="135477"/>
                </a:cubicBezTo>
                <a:cubicBezTo>
                  <a:pt x="1577903" y="80822"/>
                  <a:pt x="1629791" y="97694"/>
                  <a:pt x="1621471" y="35011"/>
                </a:cubicBezTo>
                <a:lnTo>
                  <a:pt x="162434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Freeform: Shape 9">
            <a:extLst>
              <a:ext uri="{FF2B5EF4-FFF2-40B4-BE49-F238E27FC236}">
                <a16:creationId xmlns:a16="http://schemas.microsoft.com/office/drawing/2014/main" id="{FF861025-1719-42FD-BBEB-64F486BE0801}"/>
              </a:ext>
              <a:ext uri="{C183D7F6-B498-43B3-948B-1728B52AA6E4}">
                <adec:decorative xmlns:adec="http://schemas.microsoft.com/office/drawing/2017/decorative" val="1"/>
              </a:ext>
            </a:extLst>
          </p:cNvPr>
          <p:cNvSpPr/>
          <p:nvPr userDrawn="1"/>
        </p:nvSpPr>
        <p:spPr>
          <a:xfrm>
            <a:off x="526312" y="454550"/>
            <a:ext cx="5045148" cy="59436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1" name="Rectangle 6">
            <a:extLst>
              <a:ext uri="{FF2B5EF4-FFF2-40B4-BE49-F238E27FC236}">
                <a16:creationId xmlns:a16="http://schemas.microsoft.com/office/drawing/2014/main" id="{FB5281A5-738F-4421-9D42-84CA9A8692F5}"/>
              </a:ext>
              <a:ext uri="{C183D7F6-B498-43B3-948B-1728B52AA6E4}">
                <adec:decorative xmlns:adec="http://schemas.microsoft.com/office/drawing/2017/decorative" val="1"/>
              </a:ext>
            </a:extLst>
          </p:cNvPr>
          <p:cNvSpPr/>
          <p:nvPr userDrawn="1"/>
        </p:nvSpPr>
        <p:spPr>
          <a:xfrm>
            <a:off x="2339455" y="186966"/>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Picture Placeholder 20">
            <a:extLst>
              <a:ext uri="{FF2B5EF4-FFF2-40B4-BE49-F238E27FC236}">
                <a16:creationId xmlns:a16="http://schemas.microsoft.com/office/drawing/2014/main" id="{ACD4D9FC-DAB8-4FDD-928D-40EC8DF87FCB}"/>
              </a:ext>
            </a:extLst>
          </p:cNvPr>
          <p:cNvSpPr>
            <a:spLocks noGrp="1"/>
          </p:cNvSpPr>
          <p:nvPr>
            <p:ph type="pic" sz="quarter" idx="13" hasCustomPrompt="1"/>
          </p:nvPr>
        </p:nvSpPr>
        <p:spPr>
          <a:xfrm>
            <a:off x="801711" y="724530"/>
            <a:ext cx="2122242" cy="2599357"/>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D9ABF72E-D2F2-4447-BF2A-6F05FE4FD6DA}"/>
              </a:ext>
            </a:extLst>
          </p:cNvPr>
          <p:cNvSpPr>
            <a:spLocks noGrp="1"/>
          </p:cNvSpPr>
          <p:nvPr>
            <p:ph type="pic" sz="quarter" idx="14" hasCustomPrompt="1"/>
          </p:nvPr>
        </p:nvSpPr>
        <p:spPr>
          <a:xfrm>
            <a:off x="3187309" y="724530"/>
            <a:ext cx="2122242" cy="2599357"/>
          </a:xfrm>
        </p:spPr>
        <p:txBody>
          <a:bodyPr/>
          <a:lstStyle>
            <a:lvl1pPr marL="0" indent="0" algn="ctr">
              <a:buNone/>
              <a:defRPr/>
            </a:lvl1pPr>
          </a:lstStyle>
          <a:p>
            <a:r>
              <a:rPr lang="en-US" dirty="0"/>
              <a:t>Click to add photo</a:t>
            </a:r>
          </a:p>
        </p:txBody>
      </p:sp>
      <p:sp>
        <p:nvSpPr>
          <p:cNvPr id="27" name="Picture Placeholder 20">
            <a:extLst>
              <a:ext uri="{FF2B5EF4-FFF2-40B4-BE49-F238E27FC236}">
                <a16:creationId xmlns:a16="http://schemas.microsoft.com/office/drawing/2014/main" id="{2F0F37A1-4DF5-4621-9E37-D1CC2342A56F}"/>
              </a:ext>
            </a:extLst>
          </p:cNvPr>
          <p:cNvSpPr>
            <a:spLocks noGrp="1"/>
          </p:cNvSpPr>
          <p:nvPr>
            <p:ph type="pic" sz="quarter" idx="15" hasCustomPrompt="1"/>
          </p:nvPr>
        </p:nvSpPr>
        <p:spPr>
          <a:xfrm>
            <a:off x="801710" y="3593830"/>
            <a:ext cx="2122242" cy="2534378"/>
          </a:xfrm>
        </p:spPr>
        <p:txBody>
          <a:bodyPr/>
          <a:lstStyle>
            <a:lvl1pPr marL="0" indent="0" algn="ctr">
              <a:buNone/>
              <a:defRPr/>
            </a:lvl1pPr>
          </a:lstStyle>
          <a:p>
            <a:r>
              <a:rPr lang="en-US" dirty="0"/>
              <a:t>Click to add photo</a:t>
            </a:r>
          </a:p>
        </p:txBody>
      </p:sp>
      <p:sp>
        <p:nvSpPr>
          <p:cNvPr id="28" name="Picture Placeholder 20">
            <a:extLst>
              <a:ext uri="{FF2B5EF4-FFF2-40B4-BE49-F238E27FC236}">
                <a16:creationId xmlns:a16="http://schemas.microsoft.com/office/drawing/2014/main" id="{8C685007-8C22-443A-BE57-85A48662482F}"/>
              </a:ext>
            </a:extLst>
          </p:cNvPr>
          <p:cNvSpPr>
            <a:spLocks noGrp="1"/>
          </p:cNvSpPr>
          <p:nvPr>
            <p:ph type="pic" sz="quarter" idx="16" hasCustomPrompt="1"/>
          </p:nvPr>
        </p:nvSpPr>
        <p:spPr>
          <a:xfrm>
            <a:off x="3182643" y="3593830"/>
            <a:ext cx="2122242" cy="2534378"/>
          </a:xfrm>
        </p:spPr>
        <p:txBody>
          <a:bodyPr/>
          <a:lstStyle>
            <a:lvl1pPr marL="0" indent="0" algn="ctr">
              <a:buNone/>
              <a:defRPr/>
            </a:lvl1pPr>
          </a:lstStyle>
          <a:p>
            <a:r>
              <a:rPr lang="en-US" dirty="0"/>
              <a:t>Click to add photo</a:t>
            </a:r>
          </a:p>
        </p:txBody>
      </p:sp>
      <p:sp>
        <p:nvSpPr>
          <p:cNvPr id="14" name="Content Placeholder 5">
            <a:extLst>
              <a:ext uri="{FF2B5EF4-FFF2-40B4-BE49-F238E27FC236}">
                <a16:creationId xmlns:a16="http://schemas.microsoft.com/office/drawing/2014/main" id="{3494C765-0916-4EB3-A106-4EE989AD902D}"/>
              </a:ext>
            </a:extLst>
          </p:cNvPr>
          <p:cNvSpPr>
            <a:spLocks noGrp="1"/>
          </p:cNvSpPr>
          <p:nvPr>
            <p:ph idx="1"/>
          </p:nvPr>
        </p:nvSpPr>
        <p:spPr>
          <a:xfrm>
            <a:off x="6095999" y="2147355"/>
            <a:ext cx="5045149" cy="4107021"/>
          </a:xfrm>
        </p:spPr>
        <p:txBody>
          <a:bodyPr/>
          <a:lstStyle>
            <a:lvl1pPr marL="0" indent="0">
              <a:buNone/>
              <a:defRPr/>
            </a:lvl1pPr>
          </a:lstStyle>
          <a:p>
            <a:pPr lvl="0"/>
            <a:r>
              <a:rPr lang="en-US"/>
              <a:t>Click to edit Master text styles</a:t>
            </a:r>
          </a:p>
        </p:txBody>
      </p:sp>
      <p:sp>
        <p:nvSpPr>
          <p:cNvPr id="15" name="Footer Placeholder 17">
            <a:extLst>
              <a:ext uri="{FF2B5EF4-FFF2-40B4-BE49-F238E27FC236}">
                <a16:creationId xmlns:a16="http://schemas.microsoft.com/office/drawing/2014/main" id="{C51070D0-48FE-47F4-9654-246F3D4083EF}"/>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8" name="Slide Number Placeholder 18">
            <a:extLst>
              <a:ext uri="{FF2B5EF4-FFF2-40B4-BE49-F238E27FC236}">
                <a16:creationId xmlns:a16="http://schemas.microsoft.com/office/drawing/2014/main" id="{D705FA93-7DE4-4F91-BD9C-A7A25372DDB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9BEB33-D6AC-4C86-9A2A-0FA8A87193B2}"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9" name="Date Placeholder 16">
            <a:extLst>
              <a:ext uri="{FF2B5EF4-FFF2-40B4-BE49-F238E27FC236}">
                <a16:creationId xmlns:a16="http://schemas.microsoft.com/office/drawing/2014/main" id="{C4F3A1D4-1535-400A-AC07-233D6F875A9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41696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3/6/2023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3/6/2023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42FD-1684-9247-270C-572D3BDF8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1F6ED9-64E9-C1CD-F461-9C8A8C74D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451C08-1C5B-5D22-7837-85DC62ADE77C}"/>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5" name="Footer Placeholder 4">
            <a:extLst>
              <a:ext uri="{FF2B5EF4-FFF2-40B4-BE49-F238E27FC236}">
                <a16:creationId xmlns:a16="http://schemas.microsoft.com/office/drawing/2014/main" id="{D753E252-8C86-D474-87CC-258E7AE021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5C6A13-07A7-4736-9EB8-F50F89FD8776}"/>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39693494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CFF1-C216-4B31-DEF4-A55E175A1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A4435-B3A3-B784-BC13-F936C1C9C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D56EF-6209-129F-CFB7-93176B3C69DF}"/>
              </a:ext>
            </a:extLst>
          </p:cNvPr>
          <p:cNvSpPr>
            <a:spLocks noGrp="1"/>
          </p:cNvSpPr>
          <p:nvPr>
            <p:ph type="dt" sz="half" idx="10"/>
          </p:nvPr>
        </p:nvSpPr>
        <p:spPr/>
        <p:txBody>
          <a:bodyPr/>
          <a:lstStyle/>
          <a:p>
            <a:fld id="{A97A8B22-6761-4D0A-9AF8-FCAA6766BA24}" type="datetime1">
              <a:rPr lang="en-US" smtClean="0"/>
              <a:t>3/6/2023</a:t>
            </a:fld>
            <a:endParaRPr lang="en-US" dirty="0"/>
          </a:p>
        </p:txBody>
      </p:sp>
      <p:sp>
        <p:nvSpPr>
          <p:cNvPr id="5" name="Footer Placeholder 4">
            <a:extLst>
              <a:ext uri="{FF2B5EF4-FFF2-40B4-BE49-F238E27FC236}">
                <a16:creationId xmlns:a16="http://schemas.microsoft.com/office/drawing/2014/main" id="{6530D5AF-BF95-0292-7BC5-F85D63750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40BD23-9DE8-625D-1AC6-9484E4D04FAE}"/>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29333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68EC-BC1E-4362-E0E4-5797E7CBE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0F961-655D-8224-2105-8C030D529C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D02B6-1CA1-64C4-04E3-BBE2E0217E48}"/>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5" name="Footer Placeholder 4">
            <a:extLst>
              <a:ext uri="{FF2B5EF4-FFF2-40B4-BE49-F238E27FC236}">
                <a16:creationId xmlns:a16="http://schemas.microsoft.com/office/drawing/2014/main" id="{7898E1F0-95B6-9E39-845B-13E84E1779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1390C-CAF8-B038-F1CE-957E29C0D595}"/>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356078497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7242-E920-A8DA-0AE5-66A1F09E7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6788A8-901F-61C0-A462-64AEA97CE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B9EF6-AFC5-CE27-F0BF-8E85D04C5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DC2157-EB44-6833-04B8-B53363E4E787}"/>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6" name="Footer Placeholder 5">
            <a:extLst>
              <a:ext uri="{FF2B5EF4-FFF2-40B4-BE49-F238E27FC236}">
                <a16:creationId xmlns:a16="http://schemas.microsoft.com/office/drawing/2014/main" id="{70C8EEE9-2BCA-E363-A50A-8C22FE6AC0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69DE93-BD86-56FD-F62C-B4E909B53CF0}"/>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37915023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DDC2-B13F-4B4B-4D76-CC8A16E06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8D5DEF-CC95-97C6-9516-3839E4A995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CAA14-343D-4105-72C0-BF7EA2FCA8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F1041-91D6-CC0E-8A80-62448E025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7D2EB-2417-6F5E-6DA7-3500CC8D7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7CF54-8FFF-382C-C7C3-F1C3940B0D88}"/>
              </a:ext>
            </a:extLst>
          </p:cNvPr>
          <p:cNvSpPr>
            <a:spLocks noGrp="1"/>
          </p:cNvSpPr>
          <p:nvPr>
            <p:ph type="dt" sz="half" idx="10"/>
          </p:nvPr>
        </p:nvSpPr>
        <p:spPr/>
        <p:txBody>
          <a:bodyPr/>
          <a:lstStyle/>
          <a:p>
            <a:fld id="{8A6953BF-F720-4263-A4F5-20040A14E80A}" type="datetime1">
              <a:rPr lang="en-US" smtClean="0"/>
              <a:t>3/6/2023</a:t>
            </a:fld>
            <a:endParaRPr lang="en-US" dirty="0"/>
          </a:p>
        </p:txBody>
      </p:sp>
      <p:sp>
        <p:nvSpPr>
          <p:cNvPr id="8" name="Footer Placeholder 7">
            <a:extLst>
              <a:ext uri="{FF2B5EF4-FFF2-40B4-BE49-F238E27FC236}">
                <a16:creationId xmlns:a16="http://schemas.microsoft.com/office/drawing/2014/main" id="{FCE80B9E-FF77-D2CA-5DB6-91CA8A8B9F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A9107E-0415-D20F-C3CA-3F8D054340BF}"/>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285668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240F339-C1FD-4771-AB0F-388020B7BB02}"/>
              </a:ext>
              <a:ext uri="{C183D7F6-B498-43B3-948B-1728B52AA6E4}">
                <adec:decorative xmlns:adec="http://schemas.microsoft.com/office/drawing/2017/decorative" val="1"/>
              </a:ext>
            </a:extLst>
          </p:cNvPr>
          <p:cNvSpPr/>
          <p:nvPr userDrawn="1"/>
        </p:nvSpPr>
        <p:spPr>
          <a:xfrm rot="10800000">
            <a:off x="-11297" y="0"/>
            <a:ext cx="7360592" cy="6858000"/>
          </a:xfrm>
          <a:custGeom>
            <a:avLst/>
            <a:gdLst>
              <a:gd name="connsiteX0" fmla="*/ 1814929 w 5542424"/>
              <a:gd name="connsiteY0" fmla="*/ 0 h 6858000"/>
              <a:gd name="connsiteX1" fmla="*/ 5542424 w 5542424"/>
              <a:gd name="connsiteY1" fmla="*/ 0 h 6858000"/>
              <a:gd name="connsiteX2" fmla="*/ 5542424 w 5542424"/>
              <a:gd name="connsiteY2" fmla="*/ 6858000 h 6858000"/>
              <a:gd name="connsiteX3" fmla="*/ 0 w 5542424"/>
              <a:gd name="connsiteY3" fmla="*/ 6858000 h 6858000"/>
              <a:gd name="connsiteX4" fmla="*/ 2310 w 5542424"/>
              <a:gd name="connsiteY4" fmla="*/ 6853652 h 6858000"/>
              <a:gd name="connsiteX5" fmla="*/ 91006 w 5542424"/>
              <a:gd name="connsiteY5" fmla="*/ 6620968 h 6858000"/>
              <a:gd name="connsiteX6" fmla="*/ 81892 w 5542424"/>
              <a:gd name="connsiteY6" fmla="*/ 6435659 h 6858000"/>
              <a:gd name="connsiteX7" fmla="*/ 80998 w 5542424"/>
              <a:gd name="connsiteY7" fmla="*/ 6414855 h 6858000"/>
              <a:gd name="connsiteX8" fmla="*/ 75836 w 5542424"/>
              <a:gd name="connsiteY8" fmla="*/ 6409671 h 6858000"/>
              <a:gd name="connsiteX9" fmla="*/ 77989 w 5542424"/>
              <a:gd name="connsiteY9" fmla="*/ 6396556 h 6858000"/>
              <a:gd name="connsiteX10" fmla="*/ 77374 w 5542424"/>
              <a:gd name="connsiteY10" fmla="*/ 6392981 h 6858000"/>
              <a:gd name="connsiteX11" fmla="*/ 75036 w 5542424"/>
              <a:gd name="connsiteY11" fmla="*/ 6372572 h 6858000"/>
              <a:gd name="connsiteX12" fmla="*/ 99554 w 5542424"/>
              <a:gd name="connsiteY12" fmla="*/ 6331118 h 6858000"/>
              <a:gd name="connsiteX13" fmla="*/ 105442 w 5542424"/>
              <a:gd name="connsiteY13" fmla="*/ 6278374 h 6858000"/>
              <a:gd name="connsiteX14" fmla="*/ 172914 w 5542424"/>
              <a:gd name="connsiteY14" fmla="*/ 6144628 h 6858000"/>
              <a:gd name="connsiteX15" fmla="*/ 264181 w 5542424"/>
              <a:gd name="connsiteY15" fmla="*/ 5952072 h 6858000"/>
              <a:gd name="connsiteX16" fmla="*/ 423554 w 5542424"/>
              <a:gd name="connsiteY16" fmla="*/ 5679532 h 6858000"/>
              <a:gd name="connsiteX17" fmla="*/ 485571 w 5542424"/>
              <a:gd name="connsiteY17" fmla="*/ 5396320 h 6858000"/>
              <a:gd name="connsiteX18" fmla="*/ 455275 w 5542424"/>
              <a:gd name="connsiteY18" fmla="*/ 5176878 h 6858000"/>
              <a:gd name="connsiteX19" fmla="*/ 367284 w 5542424"/>
              <a:gd name="connsiteY19" fmla="*/ 5066430 h 6858000"/>
              <a:gd name="connsiteX20" fmla="*/ 317365 w 5542424"/>
              <a:gd name="connsiteY20" fmla="*/ 5016642 h 6858000"/>
              <a:gd name="connsiteX21" fmla="*/ 317834 w 5542424"/>
              <a:gd name="connsiteY21" fmla="*/ 5008528 h 6858000"/>
              <a:gd name="connsiteX22" fmla="*/ 317591 w 5542424"/>
              <a:gd name="connsiteY22" fmla="*/ 5008366 h 6858000"/>
              <a:gd name="connsiteX23" fmla="*/ 318532 w 5542424"/>
              <a:gd name="connsiteY23" fmla="*/ 5000689 h 6858000"/>
              <a:gd name="connsiteX24" fmla="*/ 326373 w 5542424"/>
              <a:gd name="connsiteY24" fmla="*/ 4962649 h 6858000"/>
              <a:gd name="connsiteX25" fmla="*/ 304517 w 5542424"/>
              <a:gd name="connsiteY25" fmla="*/ 4845612 h 6858000"/>
              <a:gd name="connsiteX26" fmla="*/ 312138 w 5542424"/>
              <a:gd name="connsiteY26" fmla="*/ 4821435 h 6858000"/>
              <a:gd name="connsiteX27" fmla="*/ 314669 w 5542424"/>
              <a:gd name="connsiteY27" fmla="*/ 4809154 h 6858000"/>
              <a:gd name="connsiteX28" fmla="*/ 318283 w 5542424"/>
              <a:gd name="connsiteY28" fmla="*/ 4805250 h 6858000"/>
              <a:gd name="connsiteX29" fmla="*/ 320547 w 5542424"/>
              <a:gd name="connsiteY29" fmla="*/ 4787345 h 6858000"/>
              <a:gd name="connsiteX30" fmla="*/ 319715 w 5542424"/>
              <a:gd name="connsiteY30" fmla="*/ 4785453 h 6858000"/>
              <a:gd name="connsiteX31" fmla="*/ 325649 w 5542424"/>
              <a:gd name="connsiteY31" fmla="*/ 4770073 h 6858000"/>
              <a:gd name="connsiteX32" fmla="*/ 335542 w 5542424"/>
              <a:gd name="connsiteY32" fmla="*/ 4756450 h 6858000"/>
              <a:gd name="connsiteX33" fmla="*/ 339391 w 5542424"/>
              <a:gd name="connsiteY33" fmla="*/ 4606479 h 6858000"/>
              <a:gd name="connsiteX34" fmla="*/ 385485 w 5542424"/>
              <a:gd name="connsiteY34" fmla="*/ 4470620 h 6858000"/>
              <a:gd name="connsiteX35" fmla="*/ 386474 w 5542424"/>
              <a:gd name="connsiteY35" fmla="*/ 4389388 h 6858000"/>
              <a:gd name="connsiteX36" fmla="*/ 365661 w 5542424"/>
              <a:gd name="connsiteY36" fmla="*/ 4365498 h 6858000"/>
              <a:gd name="connsiteX37" fmla="*/ 389339 w 5542424"/>
              <a:gd name="connsiteY37" fmla="*/ 4160513 h 6858000"/>
              <a:gd name="connsiteX38" fmla="*/ 385403 w 5542424"/>
              <a:gd name="connsiteY38" fmla="*/ 4109650 h 6858000"/>
              <a:gd name="connsiteX39" fmla="*/ 402327 w 5542424"/>
              <a:gd name="connsiteY39" fmla="*/ 4061824 h 6858000"/>
              <a:gd name="connsiteX40" fmla="*/ 396156 w 5542424"/>
              <a:gd name="connsiteY40" fmla="*/ 4043965 h 6858000"/>
              <a:gd name="connsiteX41" fmla="*/ 394868 w 5542424"/>
              <a:gd name="connsiteY41" fmla="*/ 4040920 h 6858000"/>
              <a:gd name="connsiteX42" fmla="*/ 394584 w 5542424"/>
              <a:gd name="connsiteY42" fmla="*/ 4028000 h 6858000"/>
              <a:gd name="connsiteX43" fmla="*/ 388418 w 5542424"/>
              <a:gd name="connsiteY43" fmla="*/ 4025270 h 6858000"/>
              <a:gd name="connsiteX44" fmla="*/ 383628 w 5542424"/>
              <a:gd name="connsiteY44" fmla="*/ 4006478 h 6858000"/>
              <a:gd name="connsiteX45" fmla="*/ 384802 w 5542424"/>
              <a:gd name="connsiteY45" fmla="*/ 3982442 h 6858000"/>
              <a:gd name="connsiteX46" fmla="*/ 397167 w 5542424"/>
              <a:gd name="connsiteY46" fmla="*/ 3867331 h 6858000"/>
              <a:gd name="connsiteX47" fmla="*/ 400691 w 5542424"/>
              <a:gd name="connsiteY47" fmla="*/ 3798966 h 6858000"/>
              <a:gd name="connsiteX48" fmla="*/ 395946 w 5542424"/>
              <a:gd name="connsiteY48" fmla="*/ 3773791 h 6858000"/>
              <a:gd name="connsiteX49" fmla="*/ 393410 w 5542424"/>
              <a:gd name="connsiteY49" fmla="*/ 3738098 h 6858000"/>
              <a:gd name="connsiteX50" fmla="*/ 384223 w 5542424"/>
              <a:gd name="connsiteY50" fmla="*/ 3675719 h 6858000"/>
              <a:gd name="connsiteX51" fmla="*/ 386290 w 5542424"/>
              <a:gd name="connsiteY51" fmla="*/ 3642763 h 6858000"/>
              <a:gd name="connsiteX52" fmla="*/ 382514 w 5542424"/>
              <a:gd name="connsiteY52" fmla="*/ 3624093 h 6858000"/>
              <a:gd name="connsiteX53" fmla="*/ 383976 w 5542424"/>
              <a:gd name="connsiteY53" fmla="*/ 3616602 h 6858000"/>
              <a:gd name="connsiteX54" fmla="*/ 385517 w 5542424"/>
              <a:gd name="connsiteY54" fmla="*/ 3591527 h 6858000"/>
              <a:gd name="connsiteX55" fmla="*/ 387146 w 5542424"/>
              <a:gd name="connsiteY55" fmla="*/ 3577241 h 6858000"/>
              <a:gd name="connsiteX56" fmla="*/ 388068 w 5542424"/>
              <a:gd name="connsiteY56" fmla="*/ 3571585 h 6858000"/>
              <a:gd name="connsiteX57" fmla="*/ 395496 w 5542424"/>
              <a:gd name="connsiteY57" fmla="*/ 3559720 h 6858000"/>
              <a:gd name="connsiteX58" fmla="*/ 394985 w 5542424"/>
              <a:gd name="connsiteY58" fmla="*/ 3543047 h 6858000"/>
              <a:gd name="connsiteX59" fmla="*/ 403028 w 5542424"/>
              <a:gd name="connsiteY59" fmla="*/ 3525651 h 6858000"/>
              <a:gd name="connsiteX60" fmla="*/ 398728 w 5542424"/>
              <a:gd name="connsiteY60" fmla="*/ 3520715 h 6858000"/>
              <a:gd name="connsiteX61" fmla="*/ 395530 w 5542424"/>
              <a:gd name="connsiteY61" fmla="*/ 3505412 h 6858000"/>
              <a:gd name="connsiteX62" fmla="*/ 402719 w 5542424"/>
              <a:gd name="connsiteY62" fmla="*/ 3493445 h 6858000"/>
              <a:gd name="connsiteX63" fmla="*/ 409328 w 5542424"/>
              <a:gd name="connsiteY63" fmla="*/ 3467406 h 6858000"/>
              <a:gd name="connsiteX64" fmla="*/ 409292 w 5542424"/>
              <a:gd name="connsiteY64" fmla="*/ 3460033 h 6858000"/>
              <a:gd name="connsiteX65" fmla="*/ 419755 w 5542424"/>
              <a:gd name="connsiteY65" fmla="*/ 3435495 h 6858000"/>
              <a:gd name="connsiteX66" fmla="*/ 430771 w 5542424"/>
              <a:gd name="connsiteY66" fmla="*/ 3395884 h 6858000"/>
              <a:gd name="connsiteX67" fmla="*/ 439140 w 5542424"/>
              <a:gd name="connsiteY67" fmla="*/ 3350083 h 6858000"/>
              <a:gd name="connsiteX68" fmla="*/ 446544 w 5542424"/>
              <a:gd name="connsiteY68" fmla="*/ 3337690 h 6858000"/>
              <a:gd name="connsiteX69" fmla="*/ 470731 w 5542424"/>
              <a:gd name="connsiteY69" fmla="*/ 3254519 h 6858000"/>
              <a:gd name="connsiteX70" fmla="*/ 477713 w 5542424"/>
              <a:gd name="connsiteY70" fmla="*/ 3231166 h 6858000"/>
              <a:gd name="connsiteX71" fmla="*/ 478087 w 5542424"/>
              <a:gd name="connsiteY71" fmla="*/ 3210262 h 6858000"/>
              <a:gd name="connsiteX72" fmla="*/ 473269 w 5542424"/>
              <a:gd name="connsiteY72" fmla="*/ 3204689 h 6858000"/>
              <a:gd name="connsiteX73" fmla="*/ 476207 w 5542424"/>
              <a:gd name="connsiteY73" fmla="*/ 3191713 h 6858000"/>
              <a:gd name="connsiteX74" fmla="*/ 475813 w 5542424"/>
              <a:gd name="connsiteY74" fmla="*/ 3188085 h 6858000"/>
              <a:gd name="connsiteX75" fmla="*/ 474728 w 5542424"/>
              <a:gd name="connsiteY75" fmla="*/ 3167471 h 6858000"/>
              <a:gd name="connsiteX76" fmla="*/ 501612 w 5542424"/>
              <a:gd name="connsiteY76" fmla="*/ 3127774 h 6858000"/>
              <a:gd name="connsiteX77" fmla="*/ 510667 w 5542424"/>
              <a:gd name="connsiteY77" fmla="*/ 3075380 h 6858000"/>
              <a:gd name="connsiteX78" fmla="*/ 582379 w 5542424"/>
              <a:gd name="connsiteY78" fmla="*/ 2882573 h 6858000"/>
              <a:gd name="connsiteX79" fmla="*/ 569744 w 5542424"/>
              <a:gd name="connsiteY79" fmla="*/ 2849169 h 6858000"/>
              <a:gd name="connsiteX80" fmla="*/ 590685 w 5542424"/>
              <a:gd name="connsiteY80" fmla="*/ 2768869 h 6858000"/>
              <a:gd name="connsiteX81" fmla="*/ 665292 w 5542424"/>
              <a:gd name="connsiteY81" fmla="*/ 2655182 h 6858000"/>
              <a:gd name="connsiteX82" fmla="*/ 705757 w 5542424"/>
              <a:gd name="connsiteY82" fmla="*/ 2507872 h 6858000"/>
              <a:gd name="connsiteX83" fmla="*/ 717932 w 5542424"/>
              <a:gd name="connsiteY83" fmla="*/ 2498916 h 6858000"/>
              <a:gd name="connsiteX84" fmla="*/ 727017 w 5542424"/>
              <a:gd name="connsiteY84" fmla="*/ 2486382 h 6858000"/>
              <a:gd name="connsiteX85" fmla="*/ 726741 w 5542424"/>
              <a:gd name="connsiteY85" fmla="*/ 2484113 h 6858000"/>
              <a:gd name="connsiteX86" fmla="*/ 733179 w 5542424"/>
              <a:gd name="connsiteY86" fmla="*/ 2467361 h 6858000"/>
              <a:gd name="connsiteX87" fmla="*/ 737364 w 5542424"/>
              <a:gd name="connsiteY87" fmla="*/ 2465156 h 6858000"/>
              <a:gd name="connsiteX88" fmla="*/ 742650 w 5542424"/>
              <a:gd name="connsiteY88" fmla="*/ 2454122 h 6858000"/>
              <a:gd name="connsiteX89" fmla="*/ 755408 w 5542424"/>
              <a:gd name="connsiteY89" fmla="*/ 2433619 h 6858000"/>
              <a:gd name="connsiteX90" fmla="*/ 755598 w 5542424"/>
              <a:gd name="connsiteY90" fmla="*/ 2428626 h 6858000"/>
              <a:gd name="connsiteX91" fmla="*/ 771418 w 5542424"/>
              <a:gd name="connsiteY91" fmla="*/ 2395899 h 6858000"/>
              <a:gd name="connsiteX92" fmla="*/ 770593 w 5542424"/>
              <a:gd name="connsiteY92" fmla="*/ 2394897 h 6858000"/>
              <a:gd name="connsiteX93" fmla="*/ 770497 w 5542424"/>
              <a:gd name="connsiteY93" fmla="*/ 2383267 h 6858000"/>
              <a:gd name="connsiteX94" fmla="*/ 772693 w 5542424"/>
              <a:gd name="connsiteY94" fmla="*/ 2362296 h 6858000"/>
              <a:gd name="connsiteX95" fmla="*/ 764846 w 5542424"/>
              <a:gd name="connsiteY95" fmla="*/ 2307129 h 6858000"/>
              <a:gd name="connsiteX96" fmla="*/ 781226 w 5542424"/>
              <a:gd name="connsiteY96" fmla="*/ 2272947 h 6858000"/>
              <a:gd name="connsiteX97" fmla="*/ 783960 w 5542424"/>
              <a:gd name="connsiteY97" fmla="*/ 2265753 h 6858000"/>
              <a:gd name="connsiteX98" fmla="*/ 783783 w 5542424"/>
              <a:gd name="connsiteY98" fmla="*/ 2265478 h 6858000"/>
              <a:gd name="connsiteX99" fmla="*/ 786206 w 5542424"/>
              <a:gd name="connsiteY99" fmla="*/ 2257630 h 6858000"/>
              <a:gd name="connsiteX100" fmla="*/ 788946 w 5542424"/>
              <a:gd name="connsiteY100" fmla="*/ 2252635 h 6858000"/>
              <a:gd name="connsiteX101" fmla="*/ 794250 w 5542424"/>
              <a:gd name="connsiteY101" fmla="*/ 2238675 h 6858000"/>
              <a:gd name="connsiteX102" fmla="*/ 794536 w 5542424"/>
              <a:gd name="connsiteY102" fmla="*/ 2233003 h 6858000"/>
              <a:gd name="connsiteX103" fmla="*/ 792429 w 5542424"/>
              <a:gd name="connsiteY103" fmla="*/ 2229498 h 6858000"/>
              <a:gd name="connsiteX104" fmla="*/ 793227 w 5542424"/>
              <a:gd name="connsiteY104" fmla="*/ 2228401 h 6858000"/>
              <a:gd name="connsiteX105" fmla="*/ 795299 w 5542424"/>
              <a:gd name="connsiteY105" fmla="*/ 2197903 h 6858000"/>
              <a:gd name="connsiteX106" fmla="*/ 808822 w 5542424"/>
              <a:gd name="connsiteY106" fmla="*/ 2134368 h 6858000"/>
              <a:gd name="connsiteX107" fmla="*/ 820138 w 5542424"/>
              <a:gd name="connsiteY107" fmla="*/ 2099989 h 6858000"/>
              <a:gd name="connsiteX108" fmla="*/ 847225 w 5542424"/>
              <a:gd name="connsiteY108" fmla="*/ 2003626 h 6858000"/>
              <a:gd name="connsiteX109" fmla="*/ 871446 w 5542424"/>
              <a:gd name="connsiteY109" fmla="*/ 1905232 h 6858000"/>
              <a:gd name="connsiteX110" fmla="*/ 866894 w 5542424"/>
              <a:gd name="connsiteY110" fmla="*/ 1846725 h 6858000"/>
              <a:gd name="connsiteX111" fmla="*/ 868241 w 5542424"/>
              <a:gd name="connsiteY111" fmla="*/ 1841071 h 6858000"/>
              <a:gd name="connsiteX112" fmla="*/ 875742 w 5542424"/>
              <a:gd name="connsiteY112" fmla="*/ 1828958 h 6858000"/>
              <a:gd name="connsiteX113" fmla="*/ 879192 w 5542424"/>
              <a:gd name="connsiteY113" fmla="*/ 1824953 h 6858000"/>
              <a:gd name="connsiteX114" fmla="*/ 882790 w 5542424"/>
              <a:gd name="connsiteY114" fmla="*/ 1817574 h 6858000"/>
              <a:gd name="connsiteX115" fmla="*/ 886658 w 5542424"/>
              <a:gd name="connsiteY115" fmla="*/ 1811329 h 6858000"/>
              <a:gd name="connsiteX116" fmla="*/ 908112 w 5542424"/>
              <a:gd name="connsiteY116" fmla="*/ 1782991 h 6858000"/>
              <a:gd name="connsiteX117" fmla="*/ 1021695 w 5542424"/>
              <a:gd name="connsiteY117" fmla="*/ 1753240 h 6858000"/>
              <a:gd name="connsiteX118" fmla="*/ 1109428 w 5542424"/>
              <a:gd name="connsiteY118" fmla="*/ 1570998 h 6858000"/>
              <a:gd name="connsiteX119" fmla="*/ 1250520 w 5542424"/>
              <a:gd name="connsiteY119" fmla="*/ 1425857 h 6858000"/>
              <a:gd name="connsiteX120" fmla="*/ 1397360 w 5542424"/>
              <a:gd name="connsiteY120" fmla="*/ 1313547 h 6858000"/>
              <a:gd name="connsiteX121" fmla="*/ 1496269 w 5542424"/>
              <a:gd name="connsiteY121" fmla="*/ 1094720 h 6858000"/>
              <a:gd name="connsiteX122" fmla="*/ 1516735 w 5542424"/>
              <a:gd name="connsiteY122" fmla="*/ 913489 h 6858000"/>
              <a:gd name="connsiteX123" fmla="*/ 1518279 w 5542424"/>
              <a:gd name="connsiteY123" fmla="*/ 802489 h 6858000"/>
              <a:gd name="connsiteX124" fmla="*/ 1589359 w 5542424"/>
              <a:gd name="connsiteY124" fmla="*/ 598702 h 6858000"/>
              <a:gd name="connsiteX125" fmla="*/ 1674468 w 5542424"/>
              <a:gd name="connsiteY125" fmla="*/ 380053 h 6858000"/>
              <a:gd name="connsiteX126" fmla="*/ 1713442 w 5542424"/>
              <a:gd name="connsiteY126" fmla="*/ 307108 h 6858000"/>
              <a:gd name="connsiteX127" fmla="*/ 1723372 w 5542424"/>
              <a:gd name="connsiteY127" fmla="*/ 277643 h 6858000"/>
              <a:gd name="connsiteX128" fmla="*/ 1740253 w 5542424"/>
              <a:gd name="connsiteY128" fmla="*/ 228503 h 6858000"/>
              <a:gd name="connsiteX129" fmla="*/ 1743263 w 5542424"/>
              <a:gd name="connsiteY129" fmla="*/ 182970 h 6858000"/>
              <a:gd name="connsiteX130" fmla="*/ 1761186 w 5542424"/>
              <a:gd name="connsiteY130" fmla="*/ 145367 h 6858000"/>
              <a:gd name="connsiteX131" fmla="*/ 1777775 w 5542424"/>
              <a:gd name="connsiteY131" fmla="*/ 148014 h 6858000"/>
              <a:gd name="connsiteX132" fmla="*/ 1792914 w 5542424"/>
              <a:gd name="connsiteY132" fmla="*/ 104094 h 6858000"/>
              <a:gd name="connsiteX133" fmla="*/ 1814516 w 5542424"/>
              <a:gd name="connsiteY133" fmla="*/ 36224 h 6858000"/>
              <a:gd name="connsiteX134" fmla="*/ 1821598 w 5542424"/>
              <a:gd name="connsiteY134" fmla="*/ 28008 h 6858000"/>
              <a:gd name="connsiteX135" fmla="*/ 1813947 w 5542424"/>
              <a:gd name="connsiteY135" fmla="*/ 11863 h 6858000"/>
              <a:gd name="connsiteX0" fmla="*/ 1814929 w 7360592"/>
              <a:gd name="connsiteY0" fmla="*/ 0 h 6858000"/>
              <a:gd name="connsiteX1" fmla="*/ 5542424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20087 w 7360592"/>
              <a:gd name="connsiteY120" fmla="*/ 1339305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46935 w 7360592"/>
              <a:gd name="connsiteY17" fmla="*/ 5383441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360592" h="6858000">
                <a:moveTo>
                  <a:pt x="1814929" y="0"/>
                </a:moveTo>
                <a:lnTo>
                  <a:pt x="7349959" y="0"/>
                </a:lnTo>
                <a:cubicBezTo>
                  <a:pt x="7353503" y="2286000"/>
                  <a:pt x="7357048" y="4572000"/>
                  <a:pt x="7360592" y="6858000"/>
                </a:cubicBez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lnTo>
                  <a:pt x="446935" y="5383441"/>
                </a:lnTo>
                <a:cubicBezTo>
                  <a:pt x="408154" y="5295993"/>
                  <a:pt x="446289" y="5276257"/>
                  <a:pt x="416638" y="5202635"/>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938174" y="1837086"/>
                </a:lnTo>
                <a:cubicBezTo>
                  <a:pt x="961325" y="1826364"/>
                  <a:pt x="984567" y="1793295"/>
                  <a:pt x="1021695" y="1753240"/>
                </a:cubicBezTo>
                <a:cubicBezTo>
                  <a:pt x="1050351" y="1710564"/>
                  <a:pt x="1079859" y="1626787"/>
                  <a:pt x="1109428" y="1570998"/>
                </a:cubicBezTo>
                <a:cubicBezTo>
                  <a:pt x="1095060" y="1528987"/>
                  <a:pt x="1220038" y="1416281"/>
                  <a:pt x="1250520" y="1425857"/>
                </a:cubicBezTo>
                <a:cubicBezTo>
                  <a:pt x="1270355" y="1392742"/>
                  <a:pt x="1298168" y="1386011"/>
                  <a:pt x="1320087" y="1339305"/>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DA910ECF-D560-46C1-AD20-74B4CE2BF55E}"/>
              </a:ext>
              <a:ext uri="{C183D7F6-B498-43B3-948B-1728B52AA6E4}">
                <adec:decorative xmlns:adec="http://schemas.microsoft.com/office/drawing/2017/decorative" val="1"/>
              </a:ext>
            </a:extLst>
          </p:cNvPr>
          <p:cNvSpPr/>
          <p:nvPr userDrawn="1"/>
        </p:nvSpPr>
        <p:spPr>
          <a:xfrm>
            <a:off x="7785758" y="3542366"/>
            <a:ext cx="3184147"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0" name="Freeform: Shape 19">
            <a:extLst>
              <a:ext uri="{FF2B5EF4-FFF2-40B4-BE49-F238E27FC236}">
                <a16:creationId xmlns:a16="http://schemas.microsoft.com/office/drawing/2014/main" id="{59706843-4A67-4194-95BF-9BB7B1922493}"/>
              </a:ext>
              <a:ext uri="{C183D7F6-B498-43B3-948B-1728B52AA6E4}">
                <adec:decorative xmlns:adec="http://schemas.microsoft.com/office/drawing/2017/decorative" val="1"/>
              </a:ext>
            </a:extLst>
          </p:cNvPr>
          <p:cNvSpPr/>
          <p:nvPr userDrawn="1"/>
        </p:nvSpPr>
        <p:spPr>
          <a:xfrm>
            <a:off x="7777851" y="1234865"/>
            <a:ext cx="3192054"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Title 1">
            <a:extLst>
              <a:ext uri="{FF2B5EF4-FFF2-40B4-BE49-F238E27FC236}">
                <a16:creationId xmlns:a16="http://schemas.microsoft.com/office/drawing/2014/main" id="{D516A0E2-D404-4CCA-9DA8-5C18DA11BDAC}"/>
              </a:ext>
            </a:extLst>
          </p:cNvPr>
          <p:cNvSpPr>
            <a:spLocks noGrp="1"/>
          </p:cNvSpPr>
          <p:nvPr>
            <p:ph type="title"/>
          </p:nvPr>
        </p:nvSpPr>
        <p:spPr>
          <a:xfrm>
            <a:off x="1050878" y="603623"/>
            <a:ext cx="5605103" cy="1222001"/>
          </a:xfrm>
        </p:spPr>
        <p:txBody>
          <a:bodyPr>
            <a:normAutofit/>
          </a:bodyPr>
          <a:lstStyle/>
          <a:p>
            <a:r>
              <a:rPr lang="en-US"/>
              <a:t>Click to edit Master title style</a:t>
            </a:r>
            <a:endParaRPr lang="en-US" dirty="0"/>
          </a:p>
        </p:txBody>
      </p:sp>
      <p:sp>
        <p:nvSpPr>
          <p:cNvPr id="19" name="Subtitle 2">
            <a:extLst>
              <a:ext uri="{FF2B5EF4-FFF2-40B4-BE49-F238E27FC236}">
                <a16:creationId xmlns:a16="http://schemas.microsoft.com/office/drawing/2014/main" id="{8DC7046C-D1A0-4AD8-AEA8-F3116FA5B897}"/>
              </a:ext>
            </a:extLst>
          </p:cNvPr>
          <p:cNvSpPr>
            <a:spLocks noGrp="1"/>
          </p:cNvSpPr>
          <p:nvPr>
            <p:ph idx="1"/>
          </p:nvPr>
        </p:nvSpPr>
        <p:spPr>
          <a:xfrm>
            <a:off x="1050878" y="2147357"/>
            <a:ext cx="5083222" cy="4253443"/>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30" name="Picture Placeholder 27">
            <a:extLst>
              <a:ext uri="{FF2B5EF4-FFF2-40B4-BE49-F238E27FC236}">
                <a16:creationId xmlns:a16="http://schemas.microsoft.com/office/drawing/2014/main" id="{6F647570-EE67-4211-B215-CA7C4ADFB1ED}"/>
              </a:ext>
            </a:extLst>
          </p:cNvPr>
          <p:cNvSpPr>
            <a:spLocks noGrp="1"/>
          </p:cNvSpPr>
          <p:nvPr>
            <p:ph type="pic" sz="quarter" idx="13" hasCustomPrompt="1"/>
          </p:nvPr>
        </p:nvSpPr>
        <p:spPr>
          <a:xfrm>
            <a:off x="7785759" y="1234865"/>
            <a:ext cx="3192054" cy="2080768"/>
          </a:xfrm>
        </p:spPr>
        <p:txBody>
          <a:bodyPr/>
          <a:lstStyle>
            <a:lvl1pPr marL="0" indent="0" algn="ctr">
              <a:buNone/>
              <a:defRPr/>
            </a:lvl1pPr>
          </a:lstStyle>
          <a:p>
            <a:r>
              <a:rPr lang="en-US" dirty="0"/>
              <a:t>Click to add photo</a:t>
            </a:r>
          </a:p>
        </p:txBody>
      </p:sp>
      <p:sp>
        <p:nvSpPr>
          <p:cNvPr id="31" name="Picture Placeholder 27">
            <a:extLst>
              <a:ext uri="{FF2B5EF4-FFF2-40B4-BE49-F238E27FC236}">
                <a16:creationId xmlns:a16="http://schemas.microsoft.com/office/drawing/2014/main" id="{F73F1593-ECA8-47D2-9428-EA469FCF6B21}"/>
              </a:ext>
            </a:extLst>
          </p:cNvPr>
          <p:cNvSpPr>
            <a:spLocks noGrp="1"/>
          </p:cNvSpPr>
          <p:nvPr>
            <p:ph type="pic" sz="quarter" idx="14" hasCustomPrompt="1"/>
          </p:nvPr>
        </p:nvSpPr>
        <p:spPr>
          <a:xfrm>
            <a:off x="7788349" y="3542367"/>
            <a:ext cx="3181056" cy="2080768"/>
          </a:xfrm>
        </p:spPr>
        <p:txBody>
          <a:bodyPr/>
          <a:lstStyle>
            <a:lvl1pPr marL="0" indent="0" algn="ctr">
              <a:buNone/>
              <a:defRPr/>
            </a:lvl1pPr>
          </a:lstStyle>
          <a:p>
            <a:r>
              <a:rPr lang="en-US" dirty="0"/>
              <a:t>Click to add photo</a:t>
            </a:r>
          </a:p>
        </p:txBody>
      </p:sp>
      <p:sp>
        <p:nvSpPr>
          <p:cNvPr id="22" name="Footer Placeholder 15">
            <a:extLst>
              <a:ext uri="{FF2B5EF4-FFF2-40B4-BE49-F238E27FC236}">
                <a16:creationId xmlns:a16="http://schemas.microsoft.com/office/drawing/2014/main" id="{A56A04D1-A25D-4C85-923C-4D9C5DA5B6FB}"/>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25" name="Slide Number Placeholder 16">
            <a:extLst>
              <a:ext uri="{FF2B5EF4-FFF2-40B4-BE49-F238E27FC236}">
                <a16:creationId xmlns:a16="http://schemas.microsoft.com/office/drawing/2014/main" id="{7A472ABD-85E7-41D7-836B-95547F9E0D69}"/>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6" name="Date Placeholder 14">
            <a:extLst>
              <a:ext uri="{FF2B5EF4-FFF2-40B4-BE49-F238E27FC236}">
                <a16:creationId xmlns:a16="http://schemas.microsoft.com/office/drawing/2014/main" id="{B69D16BD-38DD-42C5-8058-87A9C62C5CB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75111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80A1-E299-1116-7432-66EF04C68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0769C1-B190-F1C9-E941-9E9AB57421AA}"/>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4" name="Footer Placeholder 3">
            <a:extLst>
              <a:ext uri="{FF2B5EF4-FFF2-40B4-BE49-F238E27FC236}">
                <a16:creationId xmlns:a16="http://schemas.microsoft.com/office/drawing/2014/main" id="{47AEBAA7-59C6-1CB1-4DE0-78FDFD57DF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6647E7-89DD-DC5F-46AF-4492F5F1604C}"/>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29367074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377A0-1C4D-AC79-5511-F5000465503B}"/>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3" name="Footer Placeholder 2">
            <a:extLst>
              <a:ext uri="{FF2B5EF4-FFF2-40B4-BE49-F238E27FC236}">
                <a16:creationId xmlns:a16="http://schemas.microsoft.com/office/drawing/2014/main" id="{DCCB10DB-A801-9EC6-AFE8-9A439AE444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1DE6599-A47E-528D-89CE-4E9B23C8C8AF}"/>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236934051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ED93-8475-CC0D-D5DA-0D5A09BD8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579697-1338-3591-9266-877FA7DE1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0FD6DC-DE85-CFF9-1541-CAFD497C2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86637-B9B1-E28E-1B14-E46C5C958ADD}"/>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6" name="Footer Placeholder 5">
            <a:extLst>
              <a:ext uri="{FF2B5EF4-FFF2-40B4-BE49-F238E27FC236}">
                <a16:creationId xmlns:a16="http://schemas.microsoft.com/office/drawing/2014/main" id="{0358FCB1-9B20-8995-02EF-B5A94D6513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4BDE5B-E5AF-8175-C94F-E7050BF4008F}"/>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12012893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EF3B-3601-E714-9BA1-BAB7849B7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86EF1-ACDD-D9CA-0374-55EC7A68A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6C67C8-3273-B3A7-43DF-8E1B010D9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D049D-8572-B8B1-CF40-5DCC9AE4F4D9}"/>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6" name="Footer Placeholder 5">
            <a:extLst>
              <a:ext uri="{FF2B5EF4-FFF2-40B4-BE49-F238E27FC236}">
                <a16:creationId xmlns:a16="http://schemas.microsoft.com/office/drawing/2014/main" id="{35D63447-C36F-042D-2DA2-90AE08D652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225FD-AA99-6DB4-7399-A1D7D36254D3}"/>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31989254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3C85-7A4A-FE4B-D5C4-A0F7E7168F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21370-5B7B-6339-9694-DD49D9D90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B38E9-A557-CD29-5D44-C9455C9EF00B}"/>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5" name="Footer Placeholder 4">
            <a:extLst>
              <a:ext uri="{FF2B5EF4-FFF2-40B4-BE49-F238E27FC236}">
                <a16:creationId xmlns:a16="http://schemas.microsoft.com/office/drawing/2014/main" id="{059C5135-D1C3-2C2B-065B-17362FE225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DD453-2BDE-F56B-6205-FBC80709D730}"/>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365345561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86DA4-1A9F-894F-B8D5-3A27FE18B2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41A88-26B1-C3C4-B9FA-8010C18C7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2DF9B-4C1F-F2B7-5A69-2187A7340E10}"/>
              </a:ext>
            </a:extLst>
          </p:cNvPr>
          <p:cNvSpPr>
            <a:spLocks noGrp="1"/>
          </p:cNvSpPr>
          <p:nvPr>
            <p:ph type="dt" sz="half" idx="10"/>
          </p:nvPr>
        </p:nvSpPr>
        <p:spPr/>
        <p:txBody>
          <a:bodyPr/>
          <a:lstStyle/>
          <a:p>
            <a:fld id="{E3F818F0-C0EB-4BA9-9E79-1C57FE3BE852}" type="datetime1">
              <a:rPr lang="en-US" smtClean="0"/>
              <a:t>3/6/2023</a:t>
            </a:fld>
            <a:endParaRPr lang="en-US" dirty="0"/>
          </a:p>
        </p:txBody>
      </p:sp>
      <p:sp>
        <p:nvSpPr>
          <p:cNvPr id="5" name="Footer Placeholder 4">
            <a:extLst>
              <a:ext uri="{FF2B5EF4-FFF2-40B4-BE49-F238E27FC236}">
                <a16:creationId xmlns:a16="http://schemas.microsoft.com/office/drawing/2014/main" id="{7C4ADEC4-614C-DADD-D311-3E4EF41B2F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B6DB4-D334-9257-BB86-3439278CEDA5}"/>
              </a:ext>
            </a:extLst>
          </p:cNvPr>
          <p:cNvSpPr>
            <a:spLocks noGrp="1"/>
          </p:cNvSpPr>
          <p:nvPr>
            <p:ph type="sldNum" sz="quarter" idx="12"/>
          </p:nvPr>
        </p:nvSpPr>
        <p:spPr/>
        <p:txBody>
          <a:bodyPr/>
          <a:lstStyle/>
          <a:p>
            <a:fld id="{BBD043EA-B9AB-4CA0-8CC4-3368CBFC8262}" type="slidenum">
              <a:rPr lang="en-US" smtClean="0"/>
              <a:t>‹#›</a:t>
            </a:fld>
            <a:endParaRPr lang="en-US" dirty="0"/>
          </a:p>
        </p:txBody>
      </p:sp>
    </p:spTree>
    <p:extLst>
      <p:ext uri="{BB962C8B-B14F-4D97-AF65-F5344CB8AC3E}">
        <p14:creationId xmlns:p14="http://schemas.microsoft.com/office/powerpoint/2010/main" val="4391040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90C7E02-2DBF-47FD-AFC3-449B26D6319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8" name="Rectangle 7">
            <a:extLst>
              <a:ext uri="{FF2B5EF4-FFF2-40B4-BE49-F238E27FC236}">
                <a16:creationId xmlns:a16="http://schemas.microsoft.com/office/drawing/2014/main" id="{EF69A493-0714-4818-8A3F-622C9B00FDE1}"/>
              </a:ext>
              <a:ext uri="{C183D7F6-B498-43B3-948B-1728B52AA6E4}">
                <adec:decorative xmlns:adec="http://schemas.microsoft.com/office/drawing/2017/decorative" val="1"/>
              </a:ext>
            </a:extLst>
          </p:cNvPr>
          <p:cNvSpPr/>
          <p:nvPr userDrawn="1"/>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itle 1">
            <a:extLst>
              <a:ext uri="{FF2B5EF4-FFF2-40B4-BE49-F238E27FC236}">
                <a16:creationId xmlns:a16="http://schemas.microsoft.com/office/drawing/2014/main" id="{06AD06C0-BCC7-4406-B2AB-9DB4A72F1140}"/>
              </a:ext>
            </a:extLst>
          </p:cNvPr>
          <p:cNvSpPr>
            <a:spLocks noGrp="1"/>
          </p:cNvSpPr>
          <p:nvPr>
            <p:ph type="title"/>
          </p:nvPr>
        </p:nvSpPr>
        <p:spPr>
          <a:xfrm>
            <a:off x="7131165" y="609601"/>
            <a:ext cx="4272537" cy="1216024"/>
          </a:xfrm>
        </p:spPr>
        <p:txBody>
          <a:bodyPr>
            <a:normAutofit/>
          </a:bodyPr>
          <a:lstStyle/>
          <a:p>
            <a:pPr algn="ctr"/>
            <a:r>
              <a:rPr lang="en-US"/>
              <a:t>Click to edit Master title style</a:t>
            </a:r>
            <a:endParaRPr lang="en-US" dirty="0"/>
          </a:p>
        </p:txBody>
      </p:sp>
      <p:sp>
        <p:nvSpPr>
          <p:cNvPr id="18" name="Picture Placeholder 17">
            <a:extLst>
              <a:ext uri="{FF2B5EF4-FFF2-40B4-BE49-F238E27FC236}">
                <a16:creationId xmlns:a16="http://schemas.microsoft.com/office/drawing/2014/main" id="{DE7B8B30-4CE9-482C-82CB-0FE02001277C}"/>
              </a:ext>
            </a:extLst>
          </p:cNvPr>
          <p:cNvSpPr>
            <a:spLocks noGrp="1"/>
          </p:cNvSpPr>
          <p:nvPr>
            <p:ph type="pic" sz="quarter" idx="13" hasCustomPrompt="1"/>
          </p:nvPr>
        </p:nvSpPr>
        <p:spPr>
          <a:xfrm>
            <a:off x="4" y="2"/>
            <a:ext cx="7037119" cy="685799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2">
            <a:extLst>
              <a:ext uri="{FF2B5EF4-FFF2-40B4-BE49-F238E27FC236}">
                <a16:creationId xmlns:a16="http://schemas.microsoft.com/office/drawing/2014/main" id="{E5B2D30B-E0D8-4FC4-B207-44EC56C67F34}"/>
              </a:ext>
            </a:extLst>
          </p:cNvPr>
          <p:cNvSpPr>
            <a:spLocks noGrp="1"/>
          </p:cNvSpPr>
          <p:nvPr>
            <p:ph idx="1"/>
          </p:nvPr>
        </p:nvSpPr>
        <p:spPr>
          <a:xfrm>
            <a:off x="7127630" y="2147356"/>
            <a:ext cx="4216071" cy="4107021"/>
          </a:xfrm>
        </p:spPr>
        <p:txBody>
          <a:bodyPr>
            <a:normAutofit/>
          </a:bodyPr>
          <a:lstStyle>
            <a:lvl1pPr marL="0" indent="0">
              <a:buNone/>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EA4A5BF6-A686-490A-B7BF-4BDDF8E8A50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3" name="Slide Number Placeholder 5">
            <a:extLst>
              <a:ext uri="{FF2B5EF4-FFF2-40B4-BE49-F238E27FC236}">
                <a16:creationId xmlns:a16="http://schemas.microsoft.com/office/drawing/2014/main" id="{6FF7F8B5-4E4A-4F26-8FBC-5745978EF6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8597759D-37D7-4D01-84AC-85221F725084}"/>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5325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0FA24B-01DF-41FF-899C-BA7BC99B52BE}"/>
              </a:ext>
              <a:ext uri="{C183D7F6-B498-43B3-948B-1728B52AA6E4}">
                <adec:decorative xmlns:adec="http://schemas.microsoft.com/office/drawing/2017/decorative" val="1"/>
              </a:ext>
            </a:extLst>
          </p:cNvPr>
          <p:cNvSpPr/>
          <p:nvPr userDrawn="1"/>
        </p:nvSpPr>
        <p:spPr>
          <a:xfrm>
            <a:off x="2" y="0"/>
            <a:ext cx="12191999" cy="6858000"/>
          </a:xfrm>
          <a:custGeom>
            <a:avLst/>
            <a:gdLst>
              <a:gd name="connsiteX0" fmla="*/ 0 w 12191999"/>
              <a:gd name="connsiteY0" fmla="*/ 0 h 6858000"/>
              <a:gd name="connsiteX1" fmla="*/ 4428539 w 12191999"/>
              <a:gd name="connsiteY1" fmla="*/ 0 h 6858000"/>
              <a:gd name="connsiteX2" fmla="*/ 4433816 w 12191999"/>
              <a:gd name="connsiteY2" fmla="*/ 4971 h 6858000"/>
              <a:gd name="connsiteX3" fmla="*/ 4458398 w 12191999"/>
              <a:gd name="connsiteY3" fmla="*/ 17439 h 6858000"/>
              <a:gd name="connsiteX4" fmla="*/ 4480190 w 12191999"/>
              <a:gd name="connsiteY4" fmla="*/ 38878 h 6858000"/>
              <a:gd name="connsiteX5" fmla="*/ 4481514 w 12191999"/>
              <a:gd name="connsiteY5" fmla="*/ 39168 h 6858000"/>
              <a:gd name="connsiteX6" fmla="*/ 4482263 w 12191999"/>
              <a:gd name="connsiteY6" fmla="*/ 43189 h 6858000"/>
              <a:gd name="connsiteX7" fmla="*/ 4486241 w 12191999"/>
              <a:gd name="connsiteY7" fmla="*/ 47243 h 6858000"/>
              <a:gd name="connsiteX8" fmla="*/ 4499474 w 12191999"/>
              <a:gd name="connsiteY8" fmla="*/ 54163 h 6858000"/>
              <a:gd name="connsiteX9" fmla="*/ 4504837 w 12191999"/>
              <a:gd name="connsiteY9" fmla="*/ 56082 h 6858000"/>
              <a:gd name="connsiteX10" fmla="*/ 4511859 w 12191999"/>
              <a:gd name="connsiteY10" fmla="*/ 60345 h 6858000"/>
              <a:gd name="connsiteX11" fmla="*/ 4511909 w 12191999"/>
              <a:gd name="connsiteY11" fmla="*/ 60669 h 6858000"/>
              <a:gd name="connsiteX12" fmla="*/ 4518729 w 12191999"/>
              <a:gd name="connsiteY12" fmla="*/ 64235 h 6858000"/>
              <a:gd name="connsiteX13" fmla="*/ 4553668 w 12191999"/>
              <a:gd name="connsiteY13" fmla="*/ 78933 h 6858000"/>
              <a:gd name="connsiteX14" fmla="*/ 4584409 w 12191999"/>
              <a:gd name="connsiteY14" fmla="*/ 125407 h 6858000"/>
              <a:gd name="connsiteX15" fmla="*/ 4599970 w 12191999"/>
              <a:gd name="connsiteY15" fmla="*/ 139638 h 6858000"/>
              <a:gd name="connsiteX16" fmla="*/ 4607617 w 12191999"/>
              <a:gd name="connsiteY16" fmla="*/ 148401 h 6858000"/>
              <a:gd name="connsiteX17" fmla="*/ 4607665 w 12191999"/>
              <a:gd name="connsiteY17" fmla="*/ 149698 h 6858000"/>
              <a:gd name="connsiteX18" fmla="*/ 4641219 w 12191999"/>
              <a:gd name="connsiteY18" fmla="*/ 163679 h 6858000"/>
              <a:gd name="connsiteX19" fmla="*/ 4644675 w 12191999"/>
              <a:gd name="connsiteY19" fmla="*/ 167288 h 6858000"/>
              <a:gd name="connsiteX20" fmla="*/ 4667825 w 12191999"/>
              <a:gd name="connsiteY20" fmla="*/ 174158 h 6858000"/>
              <a:gd name="connsiteX21" fmla="*/ 4679100 w 12191999"/>
              <a:gd name="connsiteY21" fmla="*/ 178904 h 6858000"/>
              <a:gd name="connsiteX22" fmla="*/ 4683695 w 12191999"/>
              <a:gd name="connsiteY22" fmla="*/ 177777 h 6858000"/>
              <a:gd name="connsiteX23" fmla="*/ 4699627 w 12191999"/>
              <a:gd name="connsiteY23" fmla="*/ 186035 h 6858000"/>
              <a:gd name="connsiteX24" fmla="*/ 4700928 w 12191999"/>
              <a:gd name="connsiteY24" fmla="*/ 187915 h 6858000"/>
              <a:gd name="connsiteX25" fmla="*/ 4716041 w 12191999"/>
              <a:gd name="connsiteY25" fmla="*/ 191263 h 6858000"/>
              <a:gd name="connsiteX26" fmla="*/ 4731092 w 12191999"/>
              <a:gd name="connsiteY26" fmla="*/ 189882 h 6858000"/>
              <a:gd name="connsiteX27" fmla="*/ 4859125 w 12191999"/>
              <a:gd name="connsiteY27" fmla="*/ 273218 h 6858000"/>
              <a:gd name="connsiteX28" fmla="*/ 5047425 w 12191999"/>
              <a:gd name="connsiteY28" fmla="*/ 325132 h 6858000"/>
              <a:gd name="connsiteX29" fmla="*/ 5123469 w 12191999"/>
              <a:gd name="connsiteY29" fmla="*/ 373600 h 6858000"/>
              <a:gd name="connsiteX30" fmla="*/ 5246314 w 12191999"/>
              <a:gd name="connsiteY30" fmla="*/ 448202 h 6858000"/>
              <a:gd name="connsiteX31" fmla="*/ 5295204 w 12191999"/>
              <a:gd name="connsiteY31" fmla="*/ 518105 h 6858000"/>
              <a:gd name="connsiteX32" fmla="*/ 5341659 w 12191999"/>
              <a:gd name="connsiteY32" fmla="*/ 529959 h 6858000"/>
              <a:gd name="connsiteX33" fmla="*/ 5354530 w 12191999"/>
              <a:gd name="connsiteY33" fmla="*/ 546100 h 6858000"/>
              <a:gd name="connsiteX34" fmla="*/ 5356641 w 12191999"/>
              <a:gd name="connsiteY34" fmla="*/ 549075 h 6858000"/>
              <a:gd name="connsiteX35" fmla="*/ 5367452 w 12191999"/>
              <a:gd name="connsiteY35" fmla="*/ 556831 h 6858000"/>
              <a:gd name="connsiteX36" fmla="*/ 5367545 w 12191999"/>
              <a:gd name="connsiteY36" fmla="*/ 564197 h 6858000"/>
              <a:gd name="connsiteX37" fmla="*/ 5418422 w 12191999"/>
              <a:gd name="connsiteY37" fmla="*/ 594275 h 6858000"/>
              <a:gd name="connsiteX38" fmla="*/ 5475709 w 12191999"/>
              <a:gd name="connsiteY38" fmla="*/ 638584 h 6858000"/>
              <a:gd name="connsiteX39" fmla="*/ 5489473 w 12191999"/>
              <a:gd name="connsiteY39" fmla="*/ 642943 h 6858000"/>
              <a:gd name="connsiteX40" fmla="*/ 5526129 w 12191999"/>
              <a:gd name="connsiteY40" fmla="*/ 671648 h 6858000"/>
              <a:gd name="connsiteX41" fmla="*/ 5560658 w 12191999"/>
              <a:gd name="connsiteY41" fmla="*/ 693968 h 6858000"/>
              <a:gd name="connsiteX42" fmla="*/ 5584769 w 12191999"/>
              <a:gd name="connsiteY42" fmla="*/ 705378 h 6858000"/>
              <a:gd name="connsiteX43" fmla="*/ 5611860 w 12191999"/>
              <a:gd name="connsiteY43" fmla="*/ 726009 h 6858000"/>
              <a:gd name="connsiteX44" fmla="*/ 5640289 w 12191999"/>
              <a:gd name="connsiteY44" fmla="*/ 721725 h 6858000"/>
              <a:gd name="connsiteX45" fmla="*/ 5661248 w 12191999"/>
              <a:gd name="connsiteY45" fmla="*/ 770791 h 6858000"/>
              <a:gd name="connsiteX46" fmla="*/ 5674678 w 12191999"/>
              <a:gd name="connsiteY46" fmla="*/ 774738 h 6858000"/>
              <a:gd name="connsiteX47" fmla="*/ 5689822 w 12191999"/>
              <a:gd name="connsiteY47" fmla="*/ 787962 h 6858000"/>
              <a:gd name="connsiteX48" fmla="*/ 5713681 w 12191999"/>
              <a:gd name="connsiteY48" fmla="*/ 810329 h 6858000"/>
              <a:gd name="connsiteX49" fmla="*/ 5746664 w 12191999"/>
              <a:gd name="connsiteY49" fmla="*/ 850082 h 6858000"/>
              <a:gd name="connsiteX50" fmla="*/ 5854393 w 12191999"/>
              <a:gd name="connsiteY50" fmla="*/ 901844 h 6858000"/>
              <a:gd name="connsiteX51" fmla="*/ 5923458 w 12191999"/>
              <a:gd name="connsiteY51" fmla="*/ 932756 h 6858000"/>
              <a:gd name="connsiteX52" fmla="*/ 6013808 w 12191999"/>
              <a:gd name="connsiteY52" fmla="*/ 950947 h 6858000"/>
              <a:gd name="connsiteX53" fmla="*/ 6093430 w 12191999"/>
              <a:gd name="connsiteY53" fmla="*/ 985543 h 6858000"/>
              <a:gd name="connsiteX54" fmla="*/ 6216422 w 12191999"/>
              <a:gd name="connsiteY54" fmla="*/ 994223 h 6858000"/>
              <a:gd name="connsiteX55" fmla="*/ 6419991 w 12191999"/>
              <a:gd name="connsiteY55" fmla="*/ 1045060 h 6858000"/>
              <a:gd name="connsiteX56" fmla="*/ 6431099 w 12191999"/>
              <a:gd name="connsiteY56" fmla="*/ 1037361 h 6858000"/>
              <a:gd name="connsiteX57" fmla="*/ 6444833 w 12191999"/>
              <a:gd name="connsiteY57" fmla="*/ 1034256 h 6858000"/>
              <a:gd name="connsiteX58" fmla="*/ 6463940 w 12191999"/>
              <a:gd name="connsiteY58" fmla="*/ 1036894 h 6858000"/>
              <a:gd name="connsiteX59" fmla="*/ 6500402 w 12191999"/>
              <a:gd name="connsiteY59" fmla="*/ 1030680 h 6858000"/>
              <a:gd name="connsiteX60" fmla="*/ 6505093 w 12191999"/>
              <a:gd name="connsiteY60" fmla="*/ 1032748 h 6858000"/>
              <a:gd name="connsiteX61" fmla="*/ 6539157 w 12191999"/>
              <a:gd name="connsiteY61" fmla="*/ 1032256 h 6858000"/>
              <a:gd name="connsiteX62" fmla="*/ 6539899 w 12191999"/>
              <a:gd name="connsiteY62" fmla="*/ 1033503 h 6858000"/>
              <a:gd name="connsiteX63" fmla="*/ 6550699 w 12191999"/>
              <a:gd name="connsiteY63" fmla="*/ 1038843 h 6858000"/>
              <a:gd name="connsiteX64" fmla="*/ 6570715 w 12191999"/>
              <a:gd name="connsiteY64" fmla="*/ 1046183 h 6858000"/>
              <a:gd name="connsiteX65" fmla="*/ 6620265 w 12191999"/>
              <a:gd name="connsiteY65" fmla="*/ 1078630 h 6858000"/>
              <a:gd name="connsiteX66" fmla="*/ 6655805 w 12191999"/>
              <a:gd name="connsiteY66" fmla="*/ 1078254 h 6858000"/>
              <a:gd name="connsiteX67" fmla="*/ 6663127 w 12191999"/>
              <a:gd name="connsiteY67" fmla="*/ 1078865 h 6858000"/>
              <a:gd name="connsiteX68" fmla="*/ 6663341 w 12191999"/>
              <a:gd name="connsiteY68" fmla="*/ 1079158 h 6858000"/>
              <a:gd name="connsiteX69" fmla="*/ 6671197 w 12191999"/>
              <a:gd name="connsiteY69" fmla="*/ 1080364 h 6858000"/>
              <a:gd name="connsiteX70" fmla="*/ 6676470 w 12191999"/>
              <a:gd name="connsiteY70" fmla="*/ 1079974 h 6858000"/>
              <a:gd name="connsiteX71" fmla="*/ 6690669 w 12191999"/>
              <a:gd name="connsiteY71" fmla="*/ 1081157 h 6858000"/>
              <a:gd name="connsiteX72" fmla="*/ 6696013 w 12191999"/>
              <a:gd name="connsiteY72" fmla="*/ 1083439 h 6858000"/>
              <a:gd name="connsiteX73" fmla="*/ 6740322 w 12191999"/>
              <a:gd name="connsiteY73" fmla="*/ 1121917 h 6858000"/>
              <a:gd name="connsiteX74" fmla="*/ 6833807 w 12191999"/>
              <a:gd name="connsiteY74" fmla="*/ 1161011 h 6858000"/>
              <a:gd name="connsiteX75" fmla="*/ 6927369 w 12191999"/>
              <a:gd name="connsiteY75" fmla="*/ 1196593 h 6858000"/>
              <a:gd name="connsiteX76" fmla="*/ 6961728 w 12191999"/>
              <a:gd name="connsiteY76" fmla="*/ 1207960 h 6858000"/>
              <a:gd name="connsiteX77" fmla="*/ 7020835 w 12191999"/>
              <a:gd name="connsiteY77" fmla="*/ 1234906 h 6858000"/>
              <a:gd name="connsiteX78" fmla="*/ 7046578 w 12191999"/>
              <a:gd name="connsiteY78" fmla="*/ 1251394 h 6858000"/>
              <a:gd name="connsiteX79" fmla="*/ 7047934 w 12191999"/>
              <a:gd name="connsiteY79" fmla="*/ 1251406 h 6858000"/>
              <a:gd name="connsiteX80" fmla="*/ 7049495 w 12191999"/>
              <a:gd name="connsiteY80" fmla="*/ 1255182 h 6858000"/>
              <a:gd name="connsiteX81" fmla="*/ 7054225 w 12191999"/>
              <a:gd name="connsiteY81" fmla="*/ 1258329 h 6858000"/>
              <a:gd name="connsiteX82" fmla="*/ 7068600 w 12191999"/>
              <a:gd name="connsiteY82" fmla="*/ 1262373 h 6858000"/>
              <a:gd name="connsiteX83" fmla="*/ 7074244 w 12191999"/>
              <a:gd name="connsiteY83" fmla="*/ 1263146 h 6858000"/>
              <a:gd name="connsiteX84" fmla="*/ 7081993 w 12191999"/>
              <a:gd name="connsiteY84" fmla="*/ 1265870 h 6858000"/>
              <a:gd name="connsiteX85" fmla="*/ 7082110 w 12191999"/>
              <a:gd name="connsiteY85" fmla="*/ 1266175 h 6858000"/>
              <a:gd name="connsiteX86" fmla="*/ 7089518 w 12191999"/>
              <a:gd name="connsiteY86" fmla="*/ 1268259 h 6858000"/>
              <a:gd name="connsiteX87" fmla="*/ 7126734 w 12191999"/>
              <a:gd name="connsiteY87" fmla="*/ 1275440 h 6858000"/>
              <a:gd name="connsiteX88" fmla="*/ 7166397 w 12191999"/>
              <a:gd name="connsiteY88" fmla="*/ 1314577 h 6858000"/>
              <a:gd name="connsiteX89" fmla="*/ 7184558 w 12191999"/>
              <a:gd name="connsiteY89" fmla="*/ 1325296 h 6858000"/>
              <a:gd name="connsiteX90" fmla="*/ 7193847 w 12191999"/>
              <a:gd name="connsiteY90" fmla="*/ 1332295 h 6858000"/>
              <a:gd name="connsiteX91" fmla="*/ 7229876 w 12191999"/>
              <a:gd name="connsiteY91" fmla="*/ 1340317 h 6858000"/>
              <a:gd name="connsiteX92" fmla="*/ 7234001 w 12191999"/>
              <a:gd name="connsiteY92" fmla="*/ 1343137 h 6858000"/>
              <a:gd name="connsiteX93" fmla="*/ 7258071 w 12191999"/>
              <a:gd name="connsiteY93" fmla="*/ 1345086 h 6858000"/>
              <a:gd name="connsiteX94" fmla="*/ 7291641 w 12191999"/>
              <a:gd name="connsiteY94" fmla="*/ 1350152 h 6858000"/>
              <a:gd name="connsiteX95" fmla="*/ 7308779 w 12191999"/>
              <a:gd name="connsiteY95" fmla="*/ 1351882 h 6858000"/>
              <a:gd name="connsiteX96" fmla="*/ 7323221 w 12191999"/>
              <a:gd name="connsiteY96" fmla="*/ 1347429 h 6858000"/>
              <a:gd name="connsiteX97" fmla="*/ 7495470 w 12191999"/>
              <a:gd name="connsiteY97" fmla="*/ 1384709 h 6858000"/>
              <a:gd name="connsiteX98" fmla="*/ 7601447 w 12191999"/>
              <a:gd name="connsiteY98" fmla="*/ 1410288 h 6858000"/>
              <a:gd name="connsiteX99" fmla="*/ 7616199 w 12191999"/>
              <a:gd name="connsiteY99" fmla="*/ 1425276 h 6858000"/>
              <a:gd name="connsiteX100" fmla="*/ 10773615 w 12191999"/>
              <a:gd name="connsiteY100" fmla="*/ 3136132 h 6858000"/>
              <a:gd name="connsiteX101" fmla="*/ 10775787 w 12191999"/>
              <a:gd name="connsiteY101" fmla="*/ 3137529 h 6858000"/>
              <a:gd name="connsiteX102" fmla="*/ 10804324 w 12191999"/>
              <a:gd name="connsiteY102" fmla="*/ 3140649 h 6858000"/>
              <a:gd name="connsiteX103" fmla="*/ 10819333 w 12191999"/>
              <a:gd name="connsiteY103" fmla="*/ 3154674 h 6858000"/>
              <a:gd name="connsiteX104" fmla="*/ 10821839 w 12191999"/>
              <a:gd name="connsiteY104" fmla="*/ 3157295 h 6858000"/>
              <a:gd name="connsiteX105" fmla="*/ 10833660 w 12191999"/>
              <a:gd name="connsiteY105" fmla="*/ 3163373 h 6858000"/>
              <a:gd name="connsiteX106" fmla="*/ 10834754 w 12191999"/>
              <a:gd name="connsiteY106" fmla="*/ 3170606 h 6858000"/>
              <a:gd name="connsiteX107" fmla="*/ 10850942 w 12191999"/>
              <a:gd name="connsiteY107" fmla="*/ 3183705 h 6858000"/>
              <a:gd name="connsiteX108" fmla="*/ 10873328 w 12191999"/>
              <a:gd name="connsiteY108" fmla="*/ 3193348 h 6858000"/>
              <a:gd name="connsiteX109" fmla="*/ 10982088 w 12191999"/>
              <a:gd name="connsiteY109" fmla="*/ 3232948 h 6858000"/>
              <a:gd name="connsiteX110" fmla="*/ 11045804 w 12191999"/>
              <a:gd name="connsiteY110" fmla="*/ 3260190 h 6858000"/>
              <a:gd name="connsiteX111" fmla="*/ 11067877 w 12191999"/>
              <a:gd name="connsiteY111" fmla="*/ 3276112 h 6858000"/>
              <a:gd name="connsiteX112" fmla="*/ 11100133 w 12191999"/>
              <a:gd name="connsiteY112" fmla="*/ 3294598 h 6858000"/>
              <a:gd name="connsiteX113" fmla="*/ 11155409 w 12191999"/>
              <a:gd name="connsiteY113" fmla="*/ 3331539 h 6858000"/>
              <a:gd name="connsiteX114" fmla="*/ 11232547 w 12191999"/>
              <a:gd name="connsiteY114" fmla="*/ 3373667 h 6858000"/>
              <a:gd name="connsiteX115" fmla="*/ 11297822 w 12191999"/>
              <a:gd name="connsiteY115" fmla="*/ 3380555 h 6858000"/>
              <a:gd name="connsiteX116" fmla="*/ 11301370 w 12191999"/>
              <a:gd name="connsiteY116" fmla="*/ 3386958 h 6858000"/>
              <a:gd name="connsiteX117" fmla="*/ 11341986 w 12191999"/>
              <a:gd name="connsiteY117" fmla="*/ 3403320 h 6858000"/>
              <a:gd name="connsiteX118" fmla="*/ 11537404 w 12191999"/>
              <a:gd name="connsiteY118" fmla="*/ 3495439 h 6858000"/>
              <a:gd name="connsiteX119" fmla="*/ 11639337 w 12191999"/>
              <a:gd name="connsiteY119" fmla="*/ 3592655 h 6858000"/>
              <a:gd name="connsiteX120" fmla="*/ 11774154 w 12191999"/>
              <a:gd name="connsiteY120" fmla="*/ 3703763 h 6858000"/>
              <a:gd name="connsiteX121" fmla="*/ 11967899 w 12191999"/>
              <a:gd name="connsiteY121" fmla="*/ 3739403 h 6858000"/>
              <a:gd name="connsiteX122" fmla="*/ 12052251 w 12191999"/>
              <a:gd name="connsiteY122" fmla="*/ 3738161 h 6858000"/>
              <a:gd name="connsiteX123" fmla="*/ 12101844 w 12191999"/>
              <a:gd name="connsiteY123" fmla="*/ 3789810 h 6858000"/>
              <a:gd name="connsiteX124" fmla="*/ 12155104 w 12191999"/>
              <a:gd name="connsiteY124" fmla="*/ 3824490 h 6858000"/>
              <a:gd name="connsiteX125" fmla="*/ 12191999 w 12191999"/>
              <a:gd name="connsiteY125" fmla="*/ 3836506 h 6858000"/>
              <a:gd name="connsiteX126" fmla="*/ 12191999 w 12191999"/>
              <a:gd name="connsiteY126" fmla="*/ 6858000 h 6858000"/>
              <a:gd name="connsiteX127" fmla="*/ 4040175 w 12191999"/>
              <a:gd name="connsiteY127" fmla="*/ 6858000 h 6858000"/>
              <a:gd name="connsiteX128" fmla="*/ 4035195 w 12191999"/>
              <a:gd name="connsiteY128" fmla="*/ 6847706 h 6858000"/>
              <a:gd name="connsiteX129" fmla="*/ 4024571 w 12191999"/>
              <a:gd name="connsiteY129" fmla="*/ 6834979 h 6858000"/>
              <a:gd name="connsiteX130" fmla="*/ 4019139 w 12191999"/>
              <a:gd name="connsiteY130" fmla="*/ 6832909 h 6858000"/>
              <a:gd name="connsiteX131" fmla="*/ 4004905 w 12191999"/>
              <a:gd name="connsiteY131" fmla="*/ 6832292 h 6858000"/>
              <a:gd name="connsiteX132" fmla="*/ 3999653 w 12191999"/>
              <a:gd name="connsiteY132" fmla="*/ 6832888 h 6858000"/>
              <a:gd name="connsiteX133" fmla="*/ 3991753 w 12191999"/>
              <a:gd name="connsiteY133" fmla="*/ 6831995 h 6858000"/>
              <a:gd name="connsiteX134" fmla="*/ 3991527 w 12191999"/>
              <a:gd name="connsiteY134" fmla="*/ 6831708 h 6858000"/>
              <a:gd name="connsiteX135" fmla="*/ 3984190 w 12191999"/>
              <a:gd name="connsiteY135" fmla="*/ 6831389 h 6858000"/>
              <a:gd name="connsiteX136" fmla="*/ 3948690 w 12191999"/>
              <a:gd name="connsiteY136" fmla="*/ 6833171 h 6858000"/>
              <a:gd name="connsiteX137" fmla="*/ 3897895 w 12191999"/>
              <a:gd name="connsiteY137" fmla="*/ 6802710 h 6858000"/>
              <a:gd name="connsiteX138" fmla="*/ 3877604 w 12191999"/>
              <a:gd name="connsiteY138" fmla="*/ 6796164 h 6858000"/>
              <a:gd name="connsiteX139" fmla="*/ 3866602 w 12191999"/>
              <a:gd name="connsiteY139" fmla="*/ 6791257 h 6858000"/>
              <a:gd name="connsiteX140" fmla="*/ 3865811 w 12191999"/>
              <a:gd name="connsiteY140" fmla="*/ 6790042 h 6858000"/>
              <a:gd name="connsiteX141" fmla="*/ 3831795 w 12191999"/>
              <a:gd name="connsiteY141" fmla="*/ 6791880 h 6858000"/>
              <a:gd name="connsiteX142" fmla="*/ 3827025 w 12191999"/>
              <a:gd name="connsiteY142" fmla="*/ 6789998 h 6858000"/>
              <a:gd name="connsiteX143" fmla="*/ 3805177 w 12191999"/>
              <a:gd name="connsiteY143" fmla="*/ 6793918 h 6858000"/>
              <a:gd name="connsiteX144" fmla="*/ 3793719 w 12191999"/>
              <a:gd name="connsiteY144" fmla="*/ 6794494 h 6858000"/>
              <a:gd name="connsiteX145" fmla="*/ 3790837 w 12191999"/>
              <a:gd name="connsiteY145" fmla="*/ 6797649 h 6858000"/>
              <a:gd name="connsiteX146" fmla="*/ 3773741 w 12191999"/>
              <a:gd name="connsiteY146" fmla="*/ 6796976 h 6858000"/>
              <a:gd name="connsiteX147" fmla="*/ 3771642 w 12191999"/>
              <a:gd name="connsiteY147" fmla="*/ 6795770 h 6858000"/>
              <a:gd name="connsiteX148" fmla="*/ 3758039 w 12191999"/>
              <a:gd name="connsiteY148" fmla="*/ 6799415 h 6858000"/>
              <a:gd name="connsiteX149" fmla="*/ 3747245 w 12191999"/>
              <a:gd name="connsiteY149" fmla="*/ 6807548 h 6858000"/>
              <a:gd name="connsiteX150" fmla="*/ 3599970 w 12191999"/>
              <a:gd name="connsiteY150" fmla="*/ 6785929 h 6858000"/>
              <a:gd name="connsiteX151" fmla="*/ 3532509 w 12191999"/>
              <a:gd name="connsiteY151" fmla="*/ 6773888 h 6858000"/>
              <a:gd name="connsiteX152" fmla="*/ 3519209 w 12191999"/>
              <a:gd name="connsiteY152" fmla="*/ 6779800 h 6858000"/>
              <a:gd name="connsiteX153" fmla="*/ 3518612 w 12191999"/>
              <a:gd name="connsiteY153" fmla="*/ 6767129 h 6858000"/>
              <a:gd name="connsiteX154" fmla="*/ 3500042 w 12191999"/>
              <a:gd name="connsiteY154" fmla="*/ 6757140 h 6858000"/>
              <a:gd name="connsiteX155" fmla="*/ 3490483 w 12191999"/>
              <a:gd name="connsiteY155" fmla="*/ 6750514 h 6858000"/>
              <a:gd name="connsiteX156" fmla="*/ 3490120 w 12191999"/>
              <a:gd name="connsiteY156" fmla="*/ 6749268 h 6858000"/>
              <a:gd name="connsiteX157" fmla="*/ 3454164 w 12191999"/>
              <a:gd name="connsiteY157" fmla="*/ 6743923 h 6858000"/>
              <a:gd name="connsiteX158" fmla="*/ 3449932 w 12191999"/>
              <a:gd name="connsiteY158" fmla="*/ 6741268 h 6858000"/>
              <a:gd name="connsiteX159" fmla="*/ 3413708 w 12191999"/>
              <a:gd name="connsiteY159" fmla="*/ 6738430 h 6858000"/>
              <a:gd name="connsiteX160" fmla="*/ 3409529 w 12191999"/>
              <a:gd name="connsiteY160" fmla="*/ 6740648 h 6858000"/>
              <a:gd name="connsiteX161" fmla="*/ 3392060 w 12191999"/>
              <a:gd name="connsiteY161" fmla="*/ 6736539 h 6858000"/>
              <a:gd name="connsiteX162" fmla="*/ 3390340 w 12191999"/>
              <a:gd name="connsiteY162" fmla="*/ 6735034 h 6858000"/>
              <a:gd name="connsiteX163" fmla="*/ 3374867 w 12191999"/>
              <a:gd name="connsiteY163" fmla="*/ 6735488 h 6858000"/>
              <a:gd name="connsiteX164" fmla="*/ 3295084 w 12191999"/>
              <a:gd name="connsiteY164" fmla="*/ 6728596 h 6858000"/>
              <a:gd name="connsiteX165" fmla="*/ 3216076 w 12191999"/>
              <a:gd name="connsiteY165" fmla="*/ 6691033 h 6858000"/>
              <a:gd name="connsiteX166" fmla="*/ 3001959 w 12191999"/>
              <a:gd name="connsiteY166" fmla="*/ 6660812 h 6858000"/>
              <a:gd name="connsiteX167" fmla="*/ 2781734 w 12191999"/>
              <a:gd name="connsiteY167" fmla="*/ 6582305 h 6858000"/>
              <a:gd name="connsiteX168" fmla="*/ 2733334 w 12191999"/>
              <a:gd name="connsiteY168" fmla="*/ 6560298 h 6858000"/>
              <a:gd name="connsiteX169" fmla="*/ 2685391 w 12191999"/>
              <a:gd name="connsiteY169" fmla="*/ 6560171 h 6858000"/>
              <a:gd name="connsiteX170" fmla="*/ 2668962 w 12191999"/>
              <a:gd name="connsiteY170" fmla="*/ 6547670 h 6858000"/>
              <a:gd name="connsiteX171" fmla="*/ 2666187 w 12191999"/>
              <a:gd name="connsiteY171" fmla="*/ 6545303 h 6858000"/>
              <a:gd name="connsiteX172" fmla="*/ 2653807 w 12191999"/>
              <a:gd name="connsiteY172" fmla="*/ 6540427 h 6858000"/>
              <a:gd name="connsiteX173" fmla="*/ 2651913 w 12191999"/>
              <a:gd name="connsiteY173" fmla="*/ 6533308 h 6858000"/>
              <a:gd name="connsiteX174" fmla="*/ 2611193 w 12191999"/>
              <a:gd name="connsiteY174" fmla="*/ 6514475 h 6858000"/>
              <a:gd name="connsiteX175" fmla="*/ 2528835 w 12191999"/>
              <a:gd name="connsiteY175" fmla="*/ 6487649 h 6858000"/>
              <a:gd name="connsiteX176" fmla="*/ 2514423 w 12191999"/>
              <a:gd name="connsiteY176" fmla="*/ 6486793 h 6858000"/>
              <a:gd name="connsiteX177" fmla="*/ 2432918 w 12191999"/>
              <a:gd name="connsiteY177" fmla="*/ 6454736 h 6858000"/>
              <a:gd name="connsiteX178" fmla="*/ 2375430 w 12191999"/>
              <a:gd name="connsiteY178" fmla="*/ 6436197 h 6858000"/>
              <a:gd name="connsiteX179" fmla="*/ 2361493 w 12191999"/>
              <a:gd name="connsiteY179" fmla="*/ 6435403 h 6858000"/>
              <a:gd name="connsiteX180" fmla="*/ 2350645 w 12191999"/>
              <a:gd name="connsiteY180" fmla="*/ 6424146 h 6858000"/>
              <a:gd name="connsiteX181" fmla="*/ 2316586 w 12191999"/>
              <a:gd name="connsiteY181" fmla="*/ 6404861 h 6858000"/>
              <a:gd name="connsiteX182" fmla="*/ 2302598 w 12191999"/>
              <a:gd name="connsiteY182" fmla="*/ 6404320 h 6858000"/>
              <a:gd name="connsiteX183" fmla="*/ 2297403 w 12191999"/>
              <a:gd name="connsiteY183" fmla="*/ 6401898 h 6858000"/>
              <a:gd name="connsiteX184" fmla="*/ 2284680 w 12191999"/>
              <a:gd name="connsiteY184" fmla="*/ 6395204 h 6858000"/>
              <a:gd name="connsiteX185" fmla="*/ 2263087 w 12191999"/>
              <a:gd name="connsiteY185" fmla="*/ 6382362 h 6858000"/>
              <a:gd name="connsiteX186" fmla="*/ 2256073 w 12191999"/>
              <a:gd name="connsiteY186" fmla="*/ 6379356 h 6858000"/>
              <a:gd name="connsiteX187" fmla="*/ 2242767 w 12191999"/>
              <a:gd name="connsiteY187" fmla="*/ 6365725 h 6858000"/>
              <a:gd name="connsiteX188" fmla="*/ 2214365 w 12191999"/>
              <a:gd name="connsiteY188" fmla="*/ 6348882 h 6858000"/>
              <a:gd name="connsiteX189" fmla="*/ 2167979 w 12191999"/>
              <a:gd name="connsiteY189" fmla="*/ 6306175 h 6858000"/>
              <a:gd name="connsiteX190" fmla="*/ 2139905 w 12191999"/>
              <a:gd name="connsiteY190" fmla="*/ 6283988 h 6858000"/>
              <a:gd name="connsiteX191" fmla="*/ 2121768 w 12191999"/>
              <a:gd name="connsiteY191" fmla="*/ 6265897 h 6858000"/>
              <a:gd name="connsiteX192" fmla="*/ 2063279 w 12191999"/>
              <a:gd name="connsiteY192" fmla="*/ 6230325 h 6858000"/>
              <a:gd name="connsiteX193" fmla="*/ 1961177 w 12191999"/>
              <a:gd name="connsiteY193" fmla="*/ 6175749 h 6858000"/>
              <a:gd name="connsiteX194" fmla="*/ 1940650 w 12191999"/>
              <a:gd name="connsiteY194" fmla="*/ 6163188 h 6858000"/>
              <a:gd name="connsiteX195" fmla="*/ 1927814 w 12191999"/>
              <a:gd name="connsiteY195" fmla="*/ 6148653 h 6858000"/>
              <a:gd name="connsiteX196" fmla="*/ 1929028 w 12191999"/>
              <a:gd name="connsiteY196" fmla="*/ 6142020 h 6858000"/>
              <a:gd name="connsiteX197" fmla="*/ 1918508 w 12191999"/>
              <a:gd name="connsiteY197" fmla="*/ 6134512 h 6858000"/>
              <a:gd name="connsiteX198" fmla="*/ 1916718 w 12191999"/>
              <a:gd name="connsiteY198" fmla="*/ 6131733 h 6858000"/>
              <a:gd name="connsiteX199" fmla="*/ 1905430 w 12191999"/>
              <a:gd name="connsiteY199" fmla="*/ 6116581 h 6858000"/>
              <a:gd name="connsiteX200" fmla="*/ 1772975 w 12191999"/>
              <a:gd name="connsiteY200" fmla="*/ 6103644 h 6858000"/>
              <a:gd name="connsiteX201" fmla="*/ 1721239 w 12191999"/>
              <a:gd name="connsiteY201" fmla="*/ 6065803 h 6858000"/>
              <a:gd name="connsiteX202" fmla="*/ 1566198 w 12191999"/>
              <a:gd name="connsiteY202" fmla="*/ 5909553 h 6858000"/>
              <a:gd name="connsiteX203" fmla="*/ 1419833 w 12191999"/>
              <a:gd name="connsiteY203" fmla="*/ 5862012 h 6858000"/>
              <a:gd name="connsiteX204" fmla="*/ 1293711 w 12191999"/>
              <a:gd name="connsiteY204" fmla="*/ 5780773 h 6858000"/>
              <a:gd name="connsiteX205" fmla="*/ 1276884 w 12191999"/>
              <a:gd name="connsiteY205" fmla="*/ 5781282 h 6858000"/>
              <a:gd name="connsiteX206" fmla="*/ 1260832 w 12191999"/>
              <a:gd name="connsiteY206" fmla="*/ 5777529 h 6858000"/>
              <a:gd name="connsiteX207" fmla="*/ 1259737 w 12191999"/>
              <a:gd name="connsiteY207" fmla="*/ 5775776 h 6858000"/>
              <a:gd name="connsiteX208" fmla="*/ 1243663 w 12191999"/>
              <a:gd name="connsiteY208" fmla="*/ 5767568 h 6858000"/>
              <a:gd name="connsiteX209" fmla="*/ 1238401 w 12191999"/>
              <a:gd name="connsiteY209" fmla="*/ 5768357 h 6858000"/>
              <a:gd name="connsiteX210" fmla="*/ 1226827 w 12191999"/>
              <a:gd name="connsiteY210" fmla="*/ 5763536 h 6858000"/>
              <a:gd name="connsiteX211" fmla="*/ 1164932 w 12191999"/>
              <a:gd name="connsiteY211" fmla="*/ 5738590 h 6858000"/>
              <a:gd name="connsiteX212" fmla="*/ 1165111 w 12191999"/>
              <a:gd name="connsiteY212" fmla="*/ 5737421 h 6858000"/>
              <a:gd name="connsiteX213" fmla="*/ 1158258 w 12191999"/>
              <a:gd name="connsiteY213" fmla="*/ 5729163 h 6858000"/>
              <a:gd name="connsiteX214" fmla="*/ 1143665 w 12191999"/>
              <a:gd name="connsiteY214" fmla="*/ 5715598 h 6858000"/>
              <a:gd name="connsiteX215" fmla="*/ 1118122 w 12191999"/>
              <a:gd name="connsiteY215" fmla="*/ 5672283 h 6858000"/>
              <a:gd name="connsiteX216" fmla="*/ 1082268 w 12191999"/>
              <a:gd name="connsiteY216" fmla="*/ 5657350 h 6858000"/>
              <a:gd name="connsiteX217" fmla="*/ 1075393 w 12191999"/>
              <a:gd name="connsiteY217" fmla="*/ 5653807 h 6858000"/>
              <a:gd name="connsiteX218" fmla="*/ 1075395 w 12191999"/>
              <a:gd name="connsiteY218" fmla="*/ 5653513 h 6858000"/>
              <a:gd name="connsiteX219" fmla="*/ 1068424 w 12191999"/>
              <a:gd name="connsiteY219" fmla="*/ 5649334 h 6858000"/>
              <a:gd name="connsiteX220" fmla="*/ 1049520 w 12191999"/>
              <a:gd name="connsiteY220" fmla="*/ 5640476 h 6858000"/>
              <a:gd name="connsiteX221" fmla="*/ 1045864 w 12191999"/>
              <a:gd name="connsiteY221" fmla="*/ 5636632 h 6858000"/>
              <a:gd name="connsiteX222" fmla="*/ 1045757 w 12191999"/>
              <a:gd name="connsiteY222" fmla="*/ 5632979 h 6858000"/>
              <a:gd name="connsiteX223" fmla="*/ 1044350 w 12191999"/>
              <a:gd name="connsiteY223" fmla="*/ 5632652 h 6858000"/>
              <a:gd name="connsiteX224" fmla="*/ 1024186 w 12191999"/>
              <a:gd name="connsiteY224" fmla="*/ 5612300 h 6858000"/>
              <a:gd name="connsiteX225" fmla="*/ 973495 w 12191999"/>
              <a:gd name="connsiteY225" fmla="*/ 5575059 h 6858000"/>
              <a:gd name="connsiteX226" fmla="*/ 942299 w 12191999"/>
              <a:gd name="connsiteY226" fmla="*/ 5557148 h 6858000"/>
              <a:gd name="connsiteX227" fmla="*/ 859213 w 12191999"/>
              <a:gd name="connsiteY227" fmla="*/ 5504353 h 6858000"/>
              <a:gd name="connsiteX228" fmla="*/ 777621 w 12191999"/>
              <a:gd name="connsiteY228" fmla="*/ 5448518 h 6858000"/>
              <a:gd name="connsiteX229" fmla="*/ 746978 w 12191999"/>
              <a:gd name="connsiteY229" fmla="*/ 5404694 h 6858000"/>
              <a:gd name="connsiteX230" fmla="*/ 742331 w 12191999"/>
              <a:gd name="connsiteY230" fmla="*/ 5401458 h 6858000"/>
              <a:gd name="connsiteX231" fmla="*/ 728026 w 12191999"/>
              <a:gd name="connsiteY231" fmla="*/ 5397116 h 6858000"/>
              <a:gd name="connsiteX232" fmla="*/ 722379 w 12191999"/>
              <a:gd name="connsiteY232" fmla="*/ 5396226 h 6858000"/>
              <a:gd name="connsiteX233" fmla="*/ 714684 w 12191999"/>
              <a:gd name="connsiteY233" fmla="*/ 5393345 h 6858000"/>
              <a:gd name="connsiteX234" fmla="*/ 714579 w 12191999"/>
              <a:gd name="connsiteY234" fmla="*/ 5393038 h 6858000"/>
              <a:gd name="connsiteX235" fmla="*/ 670051 w 12191999"/>
              <a:gd name="connsiteY235" fmla="*/ 5382838 h 6858000"/>
              <a:gd name="connsiteX236" fmla="*/ 631522 w 12191999"/>
              <a:gd name="connsiteY236" fmla="*/ 5343039 h 6858000"/>
              <a:gd name="connsiteX237" fmla="*/ 613641 w 12191999"/>
              <a:gd name="connsiteY237" fmla="*/ 5331978 h 6858000"/>
              <a:gd name="connsiteX238" fmla="*/ 604546 w 12191999"/>
              <a:gd name="connsiteY238" fmla="*/ 5324812 h 6858000"/>
              <a:gd name="connsiteX239" fmla="*/ 604272 w 12191999"/>
              <a:gd name="connsiteY239" fmla="*/ 5323553 h 6858000"/>
              <a:gd name="connsiteX240" fmla="*/ 568614 w 12191999"/>
              <a:gd name="connsiteY240" fmla="*/ 5316037 h 6858000"/>
              <a:gd name="connsiteX241" fmla="*/ 528452 w 12191999"/>
              <a:gd name="connsiteY241" fmla="*/ 5308096 h 6858000"/>
              <a:gd name="connsiteX242" fmla="*/ 524103 w 12191999"/>
              <a:gd name="connsiteY242" fmla="*/ 5310044 h 6858000"/>
              <a:gd name="connsiteX243" fmla="*/ 506887 w 12191999"/>
              <a:gd name="connsiteY243" fmla="*/ 5304889 h 6858000"/>
              <a:gd name="connsiteX244" fmla="*/ 505272 w 12191999"/>
              <a:gd name="connsiteY244" fmla="*/ 5303292 h 6858000"/>
              <a:gd name="connsiteX245" fmla="*/ 489723 w 12191999"/>
              <a:gd name="connsiteY245" fmla="*/ 5302789 h 6858000"/>
              <a:gd name="connsiteX246" fmla="*/ 421447 w 12191999"/>
              <a:gd name="connsiteY246" fmla="*/ 5294985 h 6858000"/>
              <a:gd name="connsiteX247" fmla="*/ 333782 w 12191999"/>
              <a:gd name="connsiteY247" fmla="*/ 5248897 h 6858000"/>
              <a:gd name="connsiteX248" fmla="*/ 150572 w 12191999"/>
              <a:gd name="connsiteY248" fmla="*/ 5169484 h 6858000"/>
              <a:gd name="connsiteX249" fmla="*/ 5531 w 12191999"/>
              <a:gd name="connsiteY249" fmla="*/ 5150468 h 6858000"/>
              <a:gd name="connsiteX250" fmla="*/ 0 w 12191999"/>
              <a:gd name="connsiteY250" fmla="*/ 514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2191999" h="6858000">
                <a:moveTo>
                  <a:pt x="0" y="0"/>
                </a:moveTo>
                <a:lnTo>
                  <a:pt x="4428539" y="0"/>
                </a:lnTo>
                <a:lnTo>
                  <a:pt x="4433816" y="4971"/>
                </a:lnTo>
                <a:cubicBezTo>
                  <a:pt x="4440426" y="11763"/>
                  <a:pt x="4446513" y="16286"/>
                  <a:pt x="4458398" y="17439"/>
                </a:cubicBezTo>
                <a:cubicBezTo>
                  <a:pt x="4464358" y="46003"/>
                  <a:pt x="4469379" y="39503"/>
                  <a:pt x="4480190" y="38878"/>
                </a:cubicBezTo>
                <a:lnTo>
                  <a:pt x="4481514" y="39168"/>
                </a:lnTo>
                <a:lnTo>
                  <a:pt x="4482263" y="43189"/>
                </a:lnTo>
                <a:lnTo>
                  <a:pt x="4486241" y="47243"/>
                </a:lnTo>
                <a:lnTo>
                  <a:pt x="4499474" y="54163"/>
                </a:lnTo>
                <a:lnTo>
                  <a:pt x="4504837" y="56082"/>
                </a:lnTo>
                <a:cubicBezTo>
                  <a:pt x="4508391" y="57658"/>
                  <a:pt x="4510563" y="59032"/>
                  <a:pt x="4511859" y="60345"/>
                </a:cubicBezTo>
                <a:lnTo>
                  <a:pt x="4511909" y="60669"/>
                </a:lnTo>
                <a:lnTo>
                  <a:pt x="4518729" y="64235"/>
                </a:lnTo>
                <a:cubicBezTo>
                  <a:pt x="4530523" y="69755"/>
                  <a:pt x="4542266" y="74654"/>
                  <a:pt x="4553668" y="78933"/>
                </a:cubicBezTo>
                <a:cubicBezTo>
                  <a:pt x="4555421" y="96378"/>
                  <a:pt x="4601673" y="104937"/>
                  <a:pt x="4584409" y="125407"/>
                </a:cubicBezTo>
                <a:cubicBezTo>
                  <a:pt x="4599400" y="131861"/>
                  <a:pt x="4613239" y="127385"/>
                  <a:pt x="4599970" y="139638"/>
                </a:cubicBezTo>
                <a:cubicBezTo>
                  <a:pt x="4604659" y="142193"/>
                  <a:pt x="4606744" y="145175"/>
                  <a:pt x="4607617" y="148401"/>
                </a:cubicBezTo>
                <a:cubicBezTo>
                  <a:pt x="4607632" y="148833"/>
                  <a:pt x="4607646" y="149266"/>
                  <a:pt x="4607665" y="149698"/>
                </a:cubicBezTo>
                <a:lnTo>
                  <a:pt x="4641219" y="163679"/>
                </a:lnTo>
                <a:lnTo>
                  <a:pt x="4644675" y="167288"/>
                </a:lnTo>
                <a:lnTo>
                  <a:pt x="4667825" y="174158"/>
                </a:lnTo>
                <a:lnTo>
                  <a:pt x="4679100" y="178904"/>
                </a:lnTo>
                <a:lnTo>
                  <a:pt x="4683695" y="177777"/>
                </a:lnTo>
                <a:cubicBezTo>
                  <a:pt x="4687872" y="177930"/>
                  <a:pt x="4692859" y="179915"/>
                  <a:pt x="4699627" y="186035"/>
                </a:cubicBezTo>
                <a:lnTo>
                  <a:pt x="4700928" y="187915"/>
                </a:lnTo>
                <a:lnTo>
                  <a:pt x="4716041" y="191263"/>
                </a:lnTo>
                <a:cubicBezTo>
                  <a:pt x="4721251" y="191738"/>
                  <a:pt x="4726302" y="191391"/>
                  <a:pt x="4731092" y="189882"/>
                </a:cubicBezTo>
                <a:cubicBezTo>
                  <a:pt x="4764236" y="233401"/>
                  <a:pt x="4814048" y="241946"/>
                  <a:pt x="4859125" y="273218"/>
                </a:cubicBezTo>
                <a:cubicBezTo>
                  <a:pt x="4913833" y="300724"/>
                  <a:pt x="5003367" y="308402"/>
                  <a:pt x="5047425" y="325132"/>
                </a:cubicBezTo>
                <a:cubicBezTo>
                  <a:pt x="5065040" y="332131"/>
                  <a:pt x="5138109" y="369260"/>
                  <a:pt x="5123469" y="373600"/>
                </a:cubicBezTo>
                <a:cubicBezTo>
                  <a:pt x="5184262" y="382096"/>
                  <a:pt x="5185699" y="424424"/>
                  <a:pt x="5246314" y="448202"/>
                </a:cubicBezTo>
                <a:cubicBezTo>
                  <a:pt x="5263266" y="489409"/>
                  <a:pt x="5266454" y="494960"/>
                  <a:pt x="5295204" y="518105"/>
                </a:cubicBezTo>
                <a:cubicBezTo>
                  <a:pt x="5298762" y="491736"/>
                  <a:pt x="5326303" y="552875"/>
                  <a:pt x="5341659" y="529959"/>
                </a:cubicBezTo>
                <a:cubicBezTo>
                  <a:pt x="5346403" y="534895"/>
                  <a:pt x="5350516" y="540401"/>
                  <a:pt x="5354530" y="546100"/>
                </a:cubicBezTo>
                <a:lnTo>
                  <a:pt x="5356641" y="549075"/>
                </a:lnTo>
                <a:lnTo>
                  <a:pt x="5367452" y="556831"/>
                </a:lnTo>
                <a:lnTo>
                  <a:pt x="5367545" y="564197"/>
                </a:lnTo>
                <a:lnTo>
                  <a:pt x="5418422" y="594275"/>
                </a:lnTo>
                <a:cubicBezTo>
                  <a:pt x="5436449" y="606674"/>
                  <a:pt x="5457748" y="628025"/>
                  <a:pt x="5475709" y="638584"/>
                </a:cubicBezTo>
                <a:lnTo>
                  <a:pt x="5489473" y="642943"/>
                </a:lnTo>
                <a:lnTo>
                  <a:pt x="5526129" y="671648"/>
                </a:lnTo>
                <a:cubicBezTo>
                  <a:pt x="5536818" y="679376"/>
                  <a:pt x="5548189" y="686909"/>
                  <a:pt x="5560658" y="693968"/>
                </a:cubicBezTo>
                <a:lnTo>
                  <a:pt x="5584769" y="705378"/>
                </a:lnTo>
                <a:lnTo>
                  <a:pt x="5611860" y="726009"/>
                </a:lnTo>
                <a:lnTo>
                  <a:pt x="5640289" y="721725"/>
                </a:lnTo>
                <a:cubicBezTo>
                  <a:pt x="5646300" y="728491"/>
                  <a:pt x="5654293" y="765629"/>
                  <a:pt x="5661248" y="770791"/>
                </a:cubicBezTo>
                <a:lnTo>
                  <a:pt x="5674678" y="774738"/>
                </a:lnTo>
                <a:lnTo>
                  <a:pt x="5689822" y="787962"/>
                </a:lnTo>
                <a:cubicBezTo>
                  <a:pt x="5696321" y="793894"/>
                  <a:pt x="5708110" y="803857"/>
                  <a:pt x="5713681" y="810329"/>
                </a:cubicBezTo>
                <a:lnTo>
                  <a:pt x="5746664" y="850082"/>
                </a:lnTo>
                <a:cubicBezTo>
                  <a:pt x="5768521" y="862589"/>
                  <a:pt x="5825921" y="885085"/>
                  <a:pt x="5854393" y="901844"/>
                </a:cubicBezTo>
                <a:cubicBezTo>
                  <a:pt x="5877113" y="909807"/>
                  <a:pt x="5883425" y="922125"/>
                  <a:pt x="5923458" y="932756"/>
                </a:cubicBezTo>
                <a:cubicBezTo>
                  <a:pt x="5960577" y="938289"/>
                  <a:pt x="5972211" y="940778"/>
                  <a:pt x="6013808" y="950947"/>
                </a:cubicBezTo>
                <a:cubicBezTo>
                  <a:pt x="6004635" y="961363"/>
                  <a:pt x="6075734" y="986132"/>
                  <a:pt x="6093430" y="985543"/>
                </a:cubicBezTo>
                <a:cubicBezTo>
                  <a:pt x="6059612" y="1027170"/>
                  <a:pt x="6213075" y="956608"/>
                  <a:pt x="6216422" y="994223"/>
                </a:cubicBezTo>
                <a:lnTo>
                  <a:pt x="6419991" y="1045060"/>
                </a:lnTo>
                <a:cubicBezTo>
                  <a:pt x="6422943" y="1041563"/>
                  <a:pt x="6426736" y="1039094"/>
                  <a:pt x="6431099" y="1037361"/>
                </a:cubicBezTo>
                <a:lnTo>
                  <a:pt x="6444833" y="1034256"/>
                </a:lnTo>
                <a:lnTo>
                  <a:pt x="6463940" y="1036894"/>
                </a:lnTo>
                <a:lnTo>
                  <a:pt x="6500402" y="1030680"/>
                </a:lnTo>
                <a:lnTo>
                  <a:pt x="6505093" y="1032748"/>
                </a:lnTo>
                <a:lnTo>
                  <a:pt x="6539157" y="1032256"/>
                </a:lnTo>
                <a:lnTo>
                  <a:pt x="6539899" y="1033503"/>
                </a:lnTo>
                <a:cubicBezTo>
                  <a:pt x="6542343" y="1036288"/>
                  <a:pt x="6545614" y="1038321"/>
                  <a:pt x="6550699" y="1038843"/>
                </a:cubicBezTo>
                <a:cubicBezTo>
                  <a:pt x="6546920" y="1056413"/>
                  <a:pt x="6555386" y="1046202"/>
                  <a:pt x="6570715" y="1046183"/>
                </a:cubicBezTo>
                <a:cubicBezTo>
                  <a:pt x="6568263" y="1073470"/>
                  <a:pt x="6609380" y="1062323"/>
                  <a:pt x="6620265" y="1078630"/>
                </a:cubicBezTo>
                <a:cubicBezTo>
                  <a:pt x="6631583" y="1078002"/>
                  <a:pt x="6643506" y="1077835"/>
                  <a:pt x="6655805" y="1078254"/>
                </a:cubicBezTo>
                <a:lnTo>
                  <a:pt x="6663127" y="1078865"/>
                </a:lnTo>
                <a:lnTo>
                  <a:pt x="6663341" y="1079158"/>
                </a:lnTo>
                <a:cubicBezTo>
                  <a:pt x="6665078" y="1079893"/>
                  <a:pt x="6667541" y="1080320"/>
                  <a:pt x="6671197" y="1080364"/>
                </a:cubicBezTo>
                <a:lnTo>
                  <a:pt x="6676470" y="1079974"/>
                </a:lnTo>
                <a:lnTo>
                  <a:pt x="6690669" y="1081157"/>
                </a:lnTo>
                <a:lnTo>
                  <a:pt x="6696013" y="1083439"/>
                </a:lnTo>
                <a:cubicBezTo>
                  <a:pt x="6714659" y="1096831"/>
                  <a:pt x="6707064" y="1132397"/>
                  <a:pt x="6740322" y="1121917"/>
                </a:cubicBezTo>
                <a:cubicBezTo>
                  <a:pt x="6777379" y="1135267"/>
                  <a:pt x="6795570" y="1161544"/>
                  <a:pt x="6833807" y="1161011"/>
                </a:cubicBezTo>
                <a:cubicBezTo>
                  <a:pt x="6868480" y="1173587"/>
                  <a:pt x="6896192" y="1191661"/>
                  <a:pt x="6927369" y="1196593"/>
                </a:cubicBezTo>
                <a:cubicBezTo>
                  <a:pt x="6937448" y="1206652"/>
                  <a:pt x="6947967" y="1212962"/>
                  <a:pt x="6961728" y="1207960"/>
                </a:cubicBezTo>
                <a:cubicBezTo>
                  <a:pt x="6993273" y="1222224"/>
                  <a:pt x="6997099" y="1237549"/>
                  <a:pt x="7020835" y="1234906"/>
                </a:cubicBezTo>
                <a:cubicBezTo>
                  <a:pt x="7032558" y="1261629"/>
                  <a:pt x="7036129" y="1254234"/>
                  <a:pt x="7046578" y="1251394"/>
                </a:cubicBezTo>
                <a:lnTo>
                  <a:pt x="7047934" y="1251406"/>
                </a:lnTo>
                <a:lnTo>
                  <a:pt x="7049495" y="1255182"/>
                </a:lnTo>
                <a:lnTo>
                  <a:pt x="7054225" y="1258329"/>
                </a:lnTo>
                <a:lnTo>
                  <a:pt x="7068600" y="1262373"/>
                </a:lnTo>
                <a:lnTo>
                  <a:pt x="7074244" y="1263146"/>
                </a:lnTo>
                <a:cubicBezTo>
                  <a:pt x="7078045" y="1263956"/>
                  <a:pt x="7080454" y="1264854"/>
                  <a:pt x="7081993" y="1265870"/>
                </a:cubicBezTo>
                <a:cubicBezTo>
                  <a:pt x="7082033" y="1265972"/>
                  <a:pt x="7082070" y="1266074"/>
                  <a:pt x="7082110" y="1266175"/>
                </a:cubicBezTo>
                <a:lnTo>
                  <a:pt x="7089518" y="1268259"/>
                </a:lnTo>
                <a:cubicBezTo>
                  <a:pt x="7102195" y="1271230"/>
                  <a:pt x="7114696" y="1273604"/>
                  <a:pt x="7126734" y="1275440"/>
                </a:cubicBezTo>
                <a:cubicBezTo>
                  <a:pt x="7132048" y="1292149"/>
                  <a:pt x="7179071" y="1290989"/>
                  <a:pt x="7166397" y="1314577"/>
                </a:cubicBezTo>
                <a:cubicBezTo>
                  <a:pt x="7182398" y="1317802"/>
                  <a:pt x="7195014" y="1310572"/>
                  <a:pt x="7184558" y="1325296"/>
                </a:cubicBezTo>
                <a:cubicBezTo>
                  <a:pt x="7189670" y="1326829"/>
                  <a:pt x="7192326" y="1329317"/>
                  <a:pt x="7193847" y="1332295"/>
                </a:cubicBezTo>
                <a:cubicBezTo>
                  <a:pt x="7201400" y="1334799"/>
                  <a:pt x="7223183" y="1338509"/>
                  <a:pt x="7229876" y="1340317"/>
                </a:cubicBezTo>
                <a:lnTo>
                  <a:pt x="7234001" y="1343137"/>
                </a:lnTo>
                <a:lnTo>
                  <a:pt x="7258071" y="1345086"/>
                </a:lnTo>
                <a:lnTo>
                  <a:pt x="7291641" y="1350152"/>
                </a:lnTo>
                <a:lnTo>
                  <a:pt x="7308779" y="1351882"/>
                </a:lnTo>
                <a:cubicBezTo>
                  <a:pt x="7313975" y="1351274"/>
                  <a:pt x="7318846" y="1349894"/>
                  <a:pt x="7323221" y="1347429"/>
                </a:cubicBezTo>
                <a:cubicBezTo>
                  <a:pt x="7364626" y="1383179"/>
                  <a:pt x="7444915" y="1363402"/>
                  <a:pt x="7495470" y="1384709"/>
                </a:cubicBezTo>
                <a:cubicBezTo>
                  <a:pt x="7508218" y="1422328"/>
                  <a:pt x="7579353" y="1434753"/>
                  <a:pt x="7601447" y="1410288"/>
                </a:cubicBezTo>
                <a:cubicBezTo>
                  <a:pt x="7598834" y="1418772"/>
                  <a:pt x="7605508" y="1423097"/>
                  <a:pt x="7616199" y="1425276"/>
                </a:cubicBezTo>
                <a:lnTo>
                  <a:pt x="10773615" y="3136132"/>
                </a:lnTo>
                <a:lnTo>
                  <a:pt x="10775787" y="3137529"/>
                </a:lnTo>
                <a:cubicBezTo>
                  <a:pt x="10786240" y="3145172"/>
                  <a:pt x="10798221" y="3153027"/>
                  <a:pt x="10804324" y="3140649"/>
                </a:cubicBezTo>
                <a:cubicBezTo>
                  <a:pt x="10809723" y="3144823"/>
                  <a:pt x="10814565" y="3149647"/>
                  <a:pt x="10819333" y="3154674"/>
                </a:cubicBezTo>
                <a:lnTo>
                  <a:pt x="10821839" y="3157295"/>
                </a:lnTo>
                <a:lnTo>
                  <a:pt x="10833660" y="3163373"/>
                </a:lnTo>
                <a:lnTo>
                  <a:pt x="10834754" y="3170606"/>
                </a:lnTo>
                <a:lnTo>
                  <a:pt x="10850942" y="3183705"/>
                </a:lnTo>
                <a:cubicBezTo>
                  <a:pt x="10857349" y="3187758"/>
                  <a:pt x="10864651" y="3191121"/>
                  <a:pt x="10873328" y="3193348"/>
                </a:cubicBezTo>
                <a:cubicBezTo>
                  <a:pt x="10905671" y="3191064"/>
                  <a:pt x="10941725" y="3237129"/>
                  <a:pt x="10982088" y="3232948"/>
                </a:cubicBezTo>
                <a:cubicBezTo>
                  <a:pt x="10996566" y="3233607"/>
                  <a:pt x="11039128" y="3249083"/>
                  <a:pt x="11045804" y="3260190"/>
                </a:cubicBezTo>
                <a:cubicBezTo>
                  <a:pt x="11054394" y="3265102"/>
                  <a:pt x="11065261" y="3265806"/>
                  <a:pt x="11067877" y="3276112"/>
                </a:cubicBezTo>
                <a:cubicBezTo>
                  <a:pt x="11072863" y="3289160"/>
                  <a:pt x="11106676" y="3283562"/>
                  <a:pt x="11100133" y="3294598"/>
                </a:cubicBezTo>
                <a:cubicBezTo>
                  <a:pt x="11124073" y="3291036"/>
                  <a:pt x="11137818" y="3319523"/>
                  <a:pt x="11155409" y="3331539"/>
                </a:cubicBezTo>
                <a:cubicBezTo>
                  <a:pt x="11174654" y="3326420"/>
                  <a:pt x="11192585" y="3356681"/>
                  <a:pt x="11232547" y="3373667"/>
                </a:cubicBezTo>
                <a:cubicBezTo>
                  <a:pt x="11253817" y="3367406"/>
                  <a:pt x="11259426" y="3385289"/>
                  <a:pt x="11297822" y="3380555"/>
                </a:cubicBezTo>
                <a:cubicBezTo>
                  <a:pt x="11298642" y="3382712"/>
                  <a:pt x="11299837" y="3384869"/>
                  <a:pt x="11301370" y="3386958"/>
                </a:cubicBezTo>
                <a:cubicBezTo>
                  <a:pt x="11310286" y="3399106"/>
                  <a:pt x="11328469" y="3406428"/>
                  <a:pt x="11341986" y="3403320"/>
                </a:cubicBezTo>
                <a:cubicBezTo>
                  <a:pt x="11401759" y="3400186"/>
                  <a:pt x="11491279" y="3483029"/>
                  <a:pt x="11537404" y="3495439"/>
                </a:cubicBezTo>
                <a:cubicBezTo>
                  <a:pt x="11586963" y="3526994"/>
                  <a:pt x="11592812" y="3547332"/>
                  <a:pt x="11639337" y="3592655"/>
                </a:cubicBezTo>
                <a:cubicBezTo>
                  <a:pt x="11630549" y="3603460"/>
                  <a:pt x="11789978" y="3695145"/>
                  <a:pt x="11774154" y="3703763"/>
                </a:cubicBezTo>
                <a:cubicBezTo>
                  <a:pt x="11826264" y="3732639"/>
                  <a:pt x="11904763" y="3706282"/>
                  <a:pt x="11967899" y="3739403"/>
                </a:cubicBezTo>
                <a:cubicBezTo>
                  <a:pt x="12011157" y="3747387"/>
                  <a:pt x="12014039" y="3717536"/>
                  <a:pt x="12052251" y="3738161"/>
                </a:cubicBezTo>
                <a:cubicBezTo>
                  <a:pt x="12098308" y="3735454"/>
                  <a:pt x="12068119" y="3776817"/>
                  <a:pt x="12101844" y="3789810"/>
                </a:cubicBezTo>
                <a:cubicBezTo>
                  <a:pt x="12154764" y="3794672"/>
                  <a:pt x="12109764" y="3802536"/>
                  <a:pt x="12155104" y="3824490"/>
                </a:cubicBezTo>
                <a:lnTo>
                  <a:pt x="12191999" y="3836506"/>
                </a:lnTo>
                <a:lnTo>
                  <a:pt x="12191999" y="6858000"/>
                </a:lnTo>
                <a:lnTo>
                  <a:pt x="4040175" y="6858000"/>
                </a:lnTo>
                <a:lnTo>
                  <a:pt x="4035195" y="6847706"/>
                </a:lnTo>
                <a:cubicBezTo>
                  <a:pt x="4032568" y="6842752"/>
                  <a:pt x="4029362" y="6838141"/>
                  <a:pt x="4024571" y="6834979"/>
                </a:cubicBezTo>
                <a:lnTo>
                  <a:pt x="4019139" y="6832909"/>
                </a:lnTo>
                <a:lnTo>
                  <a:pt x="4004905" y="6832292"/>
                </a:lnTo>
                <a:lnTo>
                  <a:pt x="3999653" y="6832888"/>
                </a:lnTo>
                <a:cubicBezTo>
                  <a:pt x="3995997" y="6832991"/>
                  <a:pt x="3993519" y="6832662"/>
                  <a:pt x="3991753" y="6831995"/>
                </a:cubicBezTo>
                <a:lnTo>
                  <a:pt x="3991527" y="6831708"/>
                </a:lnTo>
                <a:lnTo>
                  <a:pt x="3984190" y="6831389"/>
                </a:lnTo>
                <a:cubicBezTo>
                  <a:pt x="3971881" y="6831458"/>
                  <a:pt x="3959975" y="6832096"/>
                  <a:pt x="3948690" y="6833171"/>
                </a:cubicBezTo>
                <a:cubicBezTo>
                  <a:pt x="3937168" y="6817308"/>
                  <a:pt x="3896526" y="6830072"/>
                  <a:pt x="3897895" y="6802710"/>
                </a:cubicBezTo>
                <a:cubicBezTo>
                  <a:pt x="3882580" y="6803333"/>
                  <a:pt x="3874524" y="6813872"/>
                  <a:pt x="3877604" y="6796164"/>
                </a:cubicBezTo>
                <a:cubicBezTo>
                  <a:pt x="3872503" y="6795847"/>
                  <a:pt x="3869156" y="6793943"/>
                  <a:pt x="3866602" y="6791257"/>
                </a:cubicBezTo>
                <a:lnTo>
                  <a:pt x="3865811" y="6790042"/>
                </a:lnTo>
                <a:lnTo>
                  <a:pt x="3831795" y="6791880"/>
                </a:lnTo>
                <a:lnTo>
                  <a:pt x="3827025" y="6789998"/>
                </a:lnTo>
                <a:lnTo>
                  <a:pt x="3805177" y="6793918"/>
                </a:lnTo>
                <a:lnTo>
                  <a:pt x="3793719" y="6794494"/>
                </a:lnTo>
                <a:lnTo>
                  <a:pt x="3790837" y="6797649"/>
                </a:lnTo>
                <a:cubicBezTo>
                  <a:pt x="3787525" y="6799392"/>
                  <a:pt x="3782528" y="6799753"/>
                  <a:pt x="3773741" y="6796976"/>
                </a:cubicBezTo>
                <a:lnTo>
                  <a:pt x="3771642" y="6795770"/>
                </a:lnTo>
                <a:lnTo>
                  <a:pt x="3758039" y="6799415"/>
                </a:lnTo>
                <a:cubicBezTo>
                  <a:pt x="3753750" y="6801320"/>
                  <a:pt x="3750057" y="6803937"/>
                  <a:pt x="3747245" y="6807548"/>
                </a:cubicBezTo>
                <a:cubicBezTo>
                  <a:pt x="3696321" y="6780992"/>
                  <a:pt x="3652949" y="6795386"/>
                  <a:pt x="3599970" y="6785929"/>
                </a:cubicBezTo>
                <a:cubicBezTo>
                  <a:pt x="3586653" y="6768168"/>
                  <a:pt x="3558494" y="6766895"/>
                  <a:pt x="3532509" y="6773888"/>
                </a:cubicBezTo>
                <a:lnTo>
                  <a:pt x="3519209" y="6779800"/>
                </a:lnTo>
                <a:lnTo>
                  <a:pt x="3518612" y="6767129"/>
                </a:lnTo>
                <a:cubicBezTo>
                  <a:pt x="3502497" y="6764543"/>
                  <a:pt x="3490176" y="6772267"/>
                  <a:pt x="3500042" y="6757140"/>
                </a:cubicBezTo>
                <a:cubicBezTo>
                  <a:pt x="3494873" y="6755808"/>
                  <a:pt x="3492119" y="6753429"/>
                  <a:pt x="3490483" y="6750514"/>
                </a:cubicBezTo>
                <a:lnTo>
                  <a:pt x="3490120" y="6749268"/>
                </a:lnTo>
                <a:lnTo>
                  <a:pt x="3454164" y="6743923"/>
                </a:lnTo>
                <a:lnTo>
                  <a:pt x="3449932" y="6741268"/>
                </a:lnTo>
                <a:lnTo>
                  <a:pt x="3413708" y="6738430"/>
                </a:lnTo>
                <a:lnTo>
                  <a:pt x="3409529" y="6740648"/>
                </a:lnTo>
                <a:cubicBezTo>
                  <a:pt x="3405440" y="6741520"/>
                  <a:pt x="3400122" y="6740815"/>
                  <a:pt x="3392060" y="6736539"/>
                </a:cubicBezTo>
                <a:lnTo>
                  <a:pt x="3390340" y="6735034"/>
                </a:lnTo>
                <a:lnTo>
                  <a:pt x="3374867" y="6735488"/>
                </a:lnTo>
                <a:cubicBezTo>
                  <a:pt x="3369698" y="6736301"/>
                  <a:pt x="3299359" y="6725960"/>
                  <a:pt x="3295084" y="6728596"/>
                </a:cubicBezTo>
                <a:cubicBezTo>
                  <a:pt x="3252298" y="6694507"/>
                  <a:pt x="3267437" y="6710324"/>
                  <a:pt x="3216076" y="6691033"/>
                </a:cubicBezTo>
                <a:cubicBezTo>
                  <a:pt x="3156302" y="6677749"/>
                  <a:pt x="3074349" y="6678933"/>
                  <a:pt x="3001959" y="6660812"/>
                </a:cubicBezTo>
                <a:lnTo>
                  <a:pt x="2781734" y="6582305"/>
                </a:lnTo>
                <a:cubicBezTo>
                  <a:pt x="2755216" y="6546497"/>
                  <a:pt x="2766871" y="6575703"/>
                  <a:pt x="2733334" y="6560298"/>
                </a:cubicBezTo>
                <a:cubicBezTo>
                  <a:pt x="2736336" y="6586734"/>
                  <a:pt x="2694672" y="6534196"/>
                  <a:pt x="2685391" y="6560171"/>
                </a:cubicBezTo>
                <a:cubicBezTo>
                  <a:pt x="2679581" y="6556545"/>
                  <a:pt x="2674247" y="6552214"/>
                  <a:pt x="2668962" y="6547670"/>
                </a:cubicBezTo>
                <a:lnTo>
                  <a:pt x="2666187" y="6545303"/>
                </a:lnTo>
                <a:lnTo>
                  <a:pt x="2653807" y="6540427"/>
                </a:lnTo>
                <a:lnTo>
                  <a:pt x="2651913" y="6533308"/>
                </a:lnTo>
                <a:lnTo>
                  <a:pt x="2611193" y="6514475"/>
                </a:lnTo>
                <a:cubicBezTo>
                  <a:pt x="2587389" y="6518638"/>
                  <a:pt x="2558457" y="6495830"/>
                  <a:pt x="2528835" y="6487649"/>
                </a:cubicBezTo>
                <a:lnTo>
                  <a:pt x="2514423" y="6486793"/>
                </a:lnTo>
                <a:lnTo>
                  <a:pt x="2432918" y="6454736"/>
                </a:lnTo>
                <a:lnTo>
                  <a:pt x="2375430" y="6436197"/>
                </a:lnTo>
                <a:lnTo>
                  <a:pt x="2361493" y="6435403"/>
                </a:lnTo>
                <a:lnTo>
                  <a:pt x="2350645" y="6424146"/>
                </a:lnTo>
                <a:cubicBezTo>
                  <a:pt x="2343160" y="6419055"/>
                  <a:pt x="2324593" y="6408165"/>
                  <a:pt x="2316586" y="6404861"/>
                </a:cubicBezTo>
                <a:lnTo>
                  <a:pt x="2302598" y="6404320"/>
                </a:lnTo>
                <a:lnTo>
                  <a:pt x="2297403" y="6401898"/>
                </a:lnTo>
                <a:lnTo>
                  <a:pt x="2284680" y="6395204"/>
                </a:lnTo>
                <a:cubicBezTo>
                  <a:pt x="2278293" y="6391284"/>
                  <a:pt x="2271187" y="6386738"/>
                  <a:pt x="2263087" y="6382362"/>
                </a:cubicBezTo>
                <a:lnTo>
                  <a:pt x="2256073" y="6379356"/>
                </a:lnTo>
                <a:lnTo>
                  <a:pt x="2242767" y="6365725"/>
                </a:lnTo>
                <a:cubicBezTo>
                  <a:pt x="2233158" y="6355559"/>
                  <a:pt x="2225384" y="6348313"/>
                  <a:pt x="2214365" y="6348882"/>
                </a:cubicBezTo>
                <a:cubicBezTo>
                  <a:pt x="2199689" y="6335057"/>
                  <a:pt x="2194477" y="6307257"/>
                  <a:pt x="2167979" y="6306175"/>
                </a:cubicBezTo>
                <a:cubicBezTo>
                  <a:pt x="2178518" y="6297514"/>
                  <a:pt x="2140912" y="6296490"/>
                  <a:pt x="2139905" y="6283988"/>
                </a:cubicBezTo>
                <a:cubicBezTo>
                  <a:pt x="2140515" y="6274349"/>
                  <a:pt x="2129249" y="6271795"/>
                  <a:pt x="2121768" y="6265897"/>
                </a:cubicBezTo>
                <a:cubicBezTo>
                  <a:pt x="2118343" y="6254820"/>
                  <a:pt x="2078379" y="6233484"/>
                  <a:pt x="2063279" y="6230325"/>
                </a:cubicBezTo>
                <a:cubicBezTo>
                  <a:pt x="2019205" y="6226876"/>
                  <a:pt x="1996148" y="6179466"/>
                  <a:pt x="1961177" y="6175749"/>
                </a:cubicBezTo>
                <a:cubicBezTo>
                  <a:pt x="1952728" y="6172226"/>
                  <a:pt x="1946103" y="6167936"/>
                  <a:pt x="1940650" y="6163188"/>
                </a:cubicBezTo>
                <a:lnTo>
                  <a:pt x="1927814" y="6148653"/>
                </a:lnTo>
                <a:lnTo>
                  <a:pt x="1929028" y="6142020"/>
                </a:lnTo>
                <a:lnTo>
                  <a:pt x="1918508" y="6134512"/>
                </a:lnTo>
                <a:lnTo>
                  <a:pt x="1916718" y="6131733"/>
                </a:lnTo>
                <a:cubicBezTo>
                  <a:pt x="1913318" y="6126408"/>
                  <a:pt x="1909774" y="6121255"/>
                  <a:pt x="1905430" y="6116581"/>
                </a:cubicBezTo>
                <a:cubicBezTo>
                  <a:pt x="1884407" y="6136448"/>
                  <a:pt x="1781620" y="6080094"/>
                  <a:pt x="1772975" y="6103644"/>
                </a:cubicBezTo>
                <a:cubicBezTo>
                  <a:pt x="1745450" y="6081417"/>
                  <a:pt x="1732530" y="6103710"/>
                  <a:pt x="1721239" y="6065803"/>
                </a:cubicBezTo>
                <a:cubicBezTo>
                  <a:pt x="1682804" y="6039411"/>
                  <a:pt x="1632317" y="5944511"/>
                  <a:pt x="1566198" y="5909553"/>
                </a:cubicBezTo>
                <a:cubicBezTo>
                  <a:pt x="1530537" y="5890563"/>
                  <a:pt x="1475175" y="5889432"/>
                  <a:pt x="1419833" y="5862012"/>
                </a:cubicBezTo>
                <a:cubicBezTo>
                  <a:pt x="1375775" y="5831672"/>
                  <a:pt x="1322428" y="5821551"/>
                  <a:pt x="1293711" y="5780773"/>
                </a:cubicBezTo>
                <a:cubicBezTo>
                  <a:pt x="1288164" y="5781899"/>
                  <a:pt x="1282535" y="5781964"/>
                  <a:pt x="1276884" y="5781282"/>
                </a:cubicBezTo>
                <a:lnTo>
                  <a:pt x="1260832" y="5777529"/>
                </a:lnTo>
                <a:lnTo>
                  <a:pt x="1259737" y="5775776"/>
                </a:lnTo>
                <a:cubicBezTo>
                  <a:pt x="1253374" y="5769941"/>
                  <a:pt x="1248240" y="5767910"/>
                  <a:pt x="1243663" y="5767568"/>
                </a:cubicBezTo>
                <a:lnTo>
                  <a:pt x="1238401" y="5768357"/>
                </a:lnTo>
                <a:lnTo>
                  <a:pt x="1226827" y="5763536"/>
                </a:lnTo>
                <a:lnTo>
                  <a:pt x="1164932" y="5738590"/>
                </a:lnTo>
                <a:lnTo>
                  <a:pt x="1165111" y="5737421"/>
                </a:lnTo>
                <a:cubicBezTo>
                  <a:pt x="1164727" y="5734476"/>
                  <a:pt x="1162963" y="5731690"/>
                  <a:pt x="1158258" y="5729163"/>
                </a:cubicBezTo>
                <a:cubicBezTo>
                  <a:pt x="1175070" y="5718786"/>
                  <a:pt x="1159025" y="5722136"/>
                  <a:pt x="1143665" y="5715598"/>
                </a:cubicBezTo>
                <a:cubicBezTo>
                  <a:pt x="1166351" y="5698024"/>
                  <a:pt x="1116930" y="5688064"/>
                  <a:pt x="1118122" y="5672283"/>
                </a:cubicBezTo>
                <a:cubicBezTo>
                  <a:pt x="1106329" y="5667875"/>
                  <a:pt x="1094269" y="5662894"/>
                  <a:pt x="1082268" y="5657350"/>
                </a:cubicBezTo>
                <a:lnTo>
                  <a:pt x="1075393" y="5653807"/>
                </a:lnTo>
                <a:cubicBezTo>
                  <a:pt x="1075394" y="5653710"/>
                  <a:pt x="1075394" y="5653611"/>
                  <a:pt x="1075395" y="5653513"/>
                </a:cubicBezTo>
                <a:cubicBezTo>
                  <a:pt x="1074203" y="5652272"/>
                  <a:pt x="1072055" y="5650925"/>
                  <a:pt x="1068424" y="5649334"/>
                </a:cubicBezTo>
                <a:lnTo>
                  <a:pt x="1049520" y="5640476"/>
                </a:lnTo>
                <a:lnTo>
                  <a:pt x="1045864" y="5636632"/>
                </a:lnTo>
                <a:lnTo>
                  <a:pt x="1045757" y="5632979"/>
                </a:lnTo>
                <a:lnTo>
                  <a:pt x="1044350" y="5632652"/>
                </a:lnTo>
                <a:cubicBezTo>
                  <a:pt x="1032328" y="5632689"/>
                  <a:pt x="1025637" y="5638290"/>
                  <a:pt x="1024186" y="5612300"/>
                </a:cubicBezTo>
                <a:cubicBezTo>
                  <a:pt x="998412" y="5609063"/>
                  <a:pt x="1000596" y="5594832"/>
                  <a:pt x="973495" y="5575059"/>
                </a:cubicBezTo>
                <a:cubicBezTo>
                  <a:pt x="957154" y="5576199"/>
                  <a:pt x="948742" y="5568254"/>
                  <a:pt x="942299" y="5557148"/>
                </a:cubicBezTo>
                <a:cubicBezTo>
                  <a:pt x="911827" y="5545583"/>
                  <a:pt x="890246" y="5523386"/>
                  <a:pt x="859213" y="5504353"/>
                </a:cubicBezTo>
                <a:cubicBezTo>
                  <a:pt x="819190" y="5495896"/>
                  <a:pt x="810827" y="5468779"/>
                  <a:pt x="777621" y="5448518"/>
                </a:cubicBezTo>
                <a:cubicBezTo>
                  <a:pt x="738781" y="5449883"/>
                  <a:pt x="760999" y="5420699"/>
                  <a:pt x="746978" y="5404694"/>
                </a:cubicBezTo>
                <a:lnTo>
                  <a:pt x="742331" y="5401458"/>
                </a:lnTo>
                <a:lnTo>
                  <a:pt x="728026" y="5397116"/>
                </a:lnTo>
                <a:lnTo>
                  <a:pt x="722379" y="5396226"/>
                </a:lnTo>
                <a:cubicBezTo>
                  <a:pt x="718589" y="5395337"/>
                  <a:pt x="716197" y="5394391"/>
                  <a:pt x="714684" y="5393345"/>
                </a:cubicBezTo>
                <a:lnTo>
                  <a:pt x="714579" y="5393038"/>
                </a:lnTo>
                <a:lnTo>
                  <a:pt x="670051" y="5382838"/>
                </a:lnTo>
                <a:cubicBezTo>
                  <a:pt x="665280" y="5366103"/>
                  <a:pt x="617993" y="5366216"/>
                  <a:pt x="631522" y="5343039"/>
                </a:cubicBezTo>
                <a:cubicBezTo>
                  <a:pt x="615556" y="5339477"/>
                  <a:pt x="602635" y="5346389"/>
                  <a:pt x="613641" y="5331978"/>
                </a:cubicBezTo>
                <a:cubicBezTo>
                  <a:pt x="608555" y="5330339"/>
                  <a:pt x="605969" y="5327805"/>
                  <a:pt x="604546" y="5324812"/>
                </a:cubicBezTo>
                <a:lnTo>
                  <a:pt x="604272" y="5323553"/>
                </a:lnTo>
                <a:lnTo>
                  <a:pt x="568614" y="5316037"/>
                </a:lnTo>
                <a:lnTo>
                  <a:pt x="528452" y="5308096"/>
                </a:lnTo>
                <a:lnTo>
                  <a:pt x="524103" y="5310044"/>
                </a:lnTo>
                <a:cubicBezTo>
                  <a:pt x="519935" y="5310660"/>
                  <a:pt x="514655" y="5309630"/>
                  <a:pt x="506887" y="5304889"/>
                </a:cubicBezTo>
                <a:lnTo>
                  <a:pt x="505272" y="5303292"/>
                </a:lnTo>
                <a:lnTo>
                  <a:pt x="489723" y="5302789"/>
                </a:lnTo>
                <a:cubicBezTo>
                  <a:pt x="484484" y="5303280"/>
                  <a:pt x="425929" y="5292631"/>
                  <a:pt x="421447" y="5294985"/>
                </a:cubicBezTo>
                <a:cubicBezTo>
                  <a:pt x="381055" y="5258514"/>
                  <a:pt x="383859" y="5271206"/>
                  <a:pt x="333782" y="5248897"/>
                </a:cubicBezTo>
                <a:cubicBezTo>
                  <a:pt x="280694" y="5228973"/>
                  <a:pt x="205280" y="5185889"/>
                  <a:pt x="150572" y="5169484"/>
                </a:cubicBezTo>
                <a:cubicBezTo>
                  <a:pt x="119736" y="5170904"/>
                  <a:pt x="38961" y="5164601"/>
                  <a:pt x="5531" y="5150468"/>
                </a:cubicBezTo>
                <a:lnTo>
                  <a:pt x="0" y="51481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Title 1">
            <a:extLst>
              <a:ext uri="{FF2B5EF4-FFF2-40B4-BE49-F238E27FC236}">
                <a16:creationId xmlns:a16="http://schemas.microsoft.com/office/drawing/2014/main" id="{7D62142A-412A-40E5-BCCA-6D8C7650510C}"/>
              </a:ext>
            </a:extLst>
          </p:cNvPr>
          <p:cNvSpPr>
            <a:spLocks noGrp="1"/>
          </p:cNvSpPr>
          <p:nvPr>
            <p:ph type="ctrTitle"/>
          </p:nvPr>
        </p:nvSpPr>
        <p:spPr>
          <a:xfrm>
            <a:off x="962109" y="1128292"/>
            <a:ext cx="4936103" cy="2664892"/>
          </a:xfrm>
        </p:spPr>
        <p:txBody>
          <a:bodyPr/>
          <a:lstStyle/>
          <a:p>
            <a:r>
              <a:rPr lang="en-US"/>
              <a:t>Click to edit Master title style</a:t>
            </a:r>
            <a:endParaRPr lang="en-US" dirty="0"/>
          </a:p>
        </p:txBody>
      </p:sp>
      <p:sp>
        <p:nvSpPr>
          <p:cNvPr id="11" name="Subtitle 2">
            <a:extLst>
              <a:ext uri="{FF2B5EF4-FFF2-40B4-BE49-F238E27FC236}">
                <a16:creationId xmlns:a16="http://schemas.microsoft.com/office/drawing/2014/main" id="{D644C5E3-2951-4A34-9B83-ABC05FBB8593}"/>
              </a:ext>
            </a:extLst>
          </p:cNvPr>
          <p:cNvSpPr>
            <a:spLocks noGrp="1"/>
          </p:cNvSpPr>
          <p:nvPr>
            <p:ph type="subTitle" idx="1"/>
          </p:nvPr>
        </p:nvSpPr>
        <p:spPr>
          <a:xfrm>
            <a:off x="962109" y="4135499"/>
            <a:ext cx="4358397" cy="984023"/>
          </a:xfrm>
        </p:spPr>
        <p:txBody>
          <a:bodyPr>
            <a:normAutofit/>
          </a:bodyPr>
          <a:lstStyle>
            <a:lvl1pPr marL="0" indent="0">
              <a:buNone/>
              <a:defRPr sz="2400"/>
            </a:lvl1pPr>
          </a:lstStyle>
          <a:p>
            <a:r>
              <a:rPr lang="en-US"/>
              <a:t>Click to edit Master subtitle style</a:t>
            </a:r>
            <a:endParaRPr lang="en-US" dirty="0"/>
          </a:p>
        </p:txBody>
      </p:sp>
      <p:sp>
        <p:nvSpPr>
          <p:cNvPr id="12" name="Freeform: Shape 11">
            <a:extLst>
              <a:ext uri="{FF2B5EF4-FFF2-40B4-BE49-F238E27FC236}">
                <a16:creationId xmlns:a16="http://schemas.microsoft.com/office/drawing/2014/main" id="{67B1A02A-F91C-4C09-B319-5F5F19A202AD}"/>
              </a:ext>
              <a:ext uri="{C183D7F6-B498-43B3-948B-1728B52AA6E4}">
                <adec:decorative xmlns:adec="http://schemas.microsoft.com/office/drawing/2017/decorative" val="1"/>
              </a:ext>
            </a:extLst>
          </p:cNvPr>
          <p:cNvSpPr/>
          <p:nvPr userDrawn="1"/>
        </p:nvSpPr>
        <p:spPr>
          <a:xfrm>
            <a:off x="7577592" y="615950"/>
            <a:ext cx="3330773" cy="34902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Picture Placeholder 21">
            <a:extLst>
              <a:ext uri="{FF2B5EF4-FFF2-40B4-BE49-F238E27FC236}">
                <a16:creationId xmlns:a16="http://schemas.microsoft.com/office/drawing/2014/main" id="{1E061CBD-EFE4-4D47-8C11-E4F950FC37AD}"/>
              </a:ext>
            </a:extLst>
          </p:cNvPr>
          <p:cNvSpPr>
            <a:spLocks noGrp="1"/>
          </p:cNvSpPr>
          <p:nvPr>
            <p:ph type="pic" sz="quarter" idx="10" hasCustomPrompt="1"/>
          </p:nvPr>
        </p:nvSpPr>
        <p:spPr>
          <a:xfrm>
            <a:off x="7569199" y="615948"/>
            <a:ext cx="3339165" cy="3490250"/>
          </a:xfrm>
          <a:custGeom>
            <a:avLst/>
            <a:gdLst>
              <a:gd name="connsiteX0" fmla="*/ 0 w 3330774"/>
              <a:gd name="connsiteY0" fmla="*/ 0 h 3490250"/>
              <a:gd name="connsiteX1" fmla="*/ 3330774 w 3330774"/>
              <a:gd name="connsiteY1" fmla="*/ 0 h 3490250"/>
              <a:gd name="connsiteX2" fmla="*/ 3330774 w 3330774"/>
              <a:gd name="connsiteY2" fmla="*/ 3490250 h 3490250"/>
              <a:gd name="connsiteX3" fmla="*/ 0 w 3330774"/>
              <a:gd name="connsiteY3" fmla="*/ 3490250 h 3490250"/>
              <a:gd name="connsiteX4" fmla="*/ 0 w 3330774"/>
              <a:gd name="connsiteY4" fmla="*/ 0 h 3490250"/>
              <a:gd name="connsiteX0" fmla="*/ 8391 w 3339165"/>
              <a:gd name="connsiteY0" fmla="*/ 0 h 3490250"/>
              <a:gd name="connsiteX1" fmla="*/ 3339165 w 3339165"/>
              <a:gd name="connsiteY1" fmla="*/ 0 h 3490250"/>
              <a:gd name="connsiteX2" fmla="*/ 3339165 w 3339165"/>
              <a:gd name="connsiteY2" fmla="*/ 3490250 h 3490250"/>
              <a:gd name="connsiteX3" fmla="*/ 8391 w 3339165"/>
              <a:gd name="connsiteY3" fmla="*/ 3490250 h 3490250"/>
              <a:gd name="connsiteX4" fmla="*/ 0 w 3339165"/>
              <a:gd name="connsiteY4" fmla="*/ 2673352 h 3490250"/>
              <a:gd name="connsiteX5" fmla="*/ 8391 w 3339165"/>
              <a:gd name="connsiteY5"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8391 w 3339165"/>
              <a:gd name="connsiteY4" fmla="*/ 3490250 h 3490250"/>
              <a:gd name="connsiteX5" fmla="*/ 0 w 3339165"/>
              <a:gd name="connsiteY5" fmla="*/ 2673352 h 3490250"/>
              <a:gd name="connsiteX6" fmla="*/ 8391 w 3339165"/>
              <a:gd name="connsiteY6"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1157741 w 3339165"/>
              <a:gd name="connsiteY4" fmla="*/ 2677450 h 3490250"/>
              <a:gd name="connsiteX5" fmla="*/ 0 w 3339165"/>
              <a:gd name="connsiteY5" fmla="*/ 2673352 h 3490250"/>
              <a:gd name="connsiteX6" fmla="*/ 8391 w 3339165"/>
              <a:gd name="connsiteY6" fmla="*/ 0 h 34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65" h="3490250">
                <a:moveTo>
                  <a:pt x="8391" y="0"/>
                </a:moveTo>
                <a:lnTo>
                  <a:pt x="3339165" y="0"/>
                </a:lnTo>
                <a:lnTo>
                  <a:pt x="3339165" y="3490250"/>
                </a:lnTo>
                <a:lnTo>
                  <a:pt x="1162051" y="3486152"/>
                </a:lnTo>
                <a:cubicBezTo>
                  <a:pt x="1160614" y="3216585"/>
                  <a:pt x="1159178" y="2947017"/>
                  <a:pt x="1157741" y="2677450"/>
                </a:cubicBezTo>
                <a:lnTo>
                  <a:pt x="0" y="2673352"/>
                </a:lnTo>
                <a:lnTo>
                  <a:pt x="8391" y="0"/>
                </a:lnTo>
                <a:close/>
              </a:path>
            </a:pathLst>
          </a:custGeom>
        </p:spPr>
        <p:txBody>
          <a:bodyPr/>
          <a:lstStyle>
            <a:lvl1pPr marL="0" indent="0" algn="ctr">
              <a:buNone/>
              <a:defRPr/>
            </a:lvl1pPr>
          </a:lstStyle>
          <a:p>
            <a:r>
              <a:rPr lang="en-US" dirty="0"/>
              <a:t>Click to add photo</a:t>
            </a:r>
          </a:p>
        </p:txBody>
      </p:sp>
      <p:sp>
        <p:nvSpPr>
          <p:cNvPr id="18" name="Freeform: Shape 17">
            <a:extLst>
              <a:ext uri="{FF2B5EF4-FFF2-40B4-BE49-F238E27FC236}">
                <a16:creationId xmlns:a16="http://schemas.microsoft.com/office/drawing/2014/main" id="{47171568-C587-434F-B3BF-5E0F0DA84871}"/>
              </a:ext>
              <a:ext uri="{C183D7F6-B498-43B3-948B-1728B52AA6E4}">
                <adec:decorative xmlns:adec="http://schemas.microsoft.com/office/drawing/2017/decorative" val="1"/>
              </a:ext>
            </a:extLst>
          </p:cNvPr>
          <p:cNvSpPr/>
          <p:nvPr userDrawn="1"/>
        </p:nvSpPr>
        <p:spPr>
          <a:xfrm>
            <a:off x="9018564" y="4382732"/>
            <a:ext cx="2220050" cy="165124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3" name="Freeform: Shape 12">
            <a:extLst>
              <a:ext uri="{FF2B5EF4-FFF2-40B4-BE49-F238E27FC236}">
                <a16:creationId xmlns:a16="http://schemas.microsoft.com/office/drawing/2014/main" id="{141AAF8D-59B9-4EBC-AFD5-6A23FB0948D9}"/>
              </a:ext>
              <a:ext uri="{C183D7F6-B498-43B3-948B-1728B52AA6E4}">
                <adec:decorative xmlns:adec="http://schemas.microsoft.com/office/drawing/2017/decorative" val="1"/>
              </a:ext>
            </a:extLst>
          </p:cNvPr>
          <p:cNvSpPr/>
          <p:nvPr userDrawn="1"/>
        </p:nvSpPr>
        <p:spPr>
          <a:xfrm>
            <a:off x="6535073" y="3299383"/>
            <a:ext cx="2188956" cy="235714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4">
            <a:extLst>
              <a:ext uri="{FF2B5EF4-FFF2-40B4-BE49-F238E27FC236}">
                <a16:creationId xmlns:a16="http://schemas.microsoft.com/office/drawing/2014/main" id="{5DA8A2F6-22B7-4A2A-AB6A-D1A0194EFE2E}"/>
              </a:ext>
            </a:extLst>
          </p:cNvPr>
          <p:cNvSpPr>
            <a:spLocks noGrp="1"/>
          </p:cNvSpPr>
          <p:nvPr>
            <p:ph type="pic" sz="quarter" idx="11" hasCustomPrompt="1"/>
          </p:nvPr>
        </p:nvSpPr>
        <p:spPr>
          <a:xfrm>
            <a:off x="6669655" y="3429000"/>
            <a:ext cx="1918660" cy="2110220"/>
          </a:xfrm>
        </p:spPr>
        <p:txBody>
          <a:bodyPr/>
          <a:lstStyle>
            <a:lvl1pPr marL="0" indent="0" algn="ctr">
              <a:buNone/>
              <a:defRPr/>
            </a:lvl1pPr>
          </a:lstStyle>
          <a:p>
            <a:r>
              <a:rPr lang="en-US" dirty="0"/>
              <a:t>Click to add photo</a:t>
            </a:r>
          </a:p>
        </p:txBody>
      </p:sp>
      <p:sp>
        <p:nvSpPr>
          <p:cNvPr id="29" name="Picture Placeholder 26">
            <a:extLst>
              <a:ext uri="{FF2B5EF4-FFF2-40B4-BE49-F238E27FC236}">
                <a16:creationId xmlns:a16="http://schemas.microsoft.com/office/drawing/2014/main" id="{7F0A11D1-5C3D-4F4B-A0CC-3D77FEC4500A}"/>
              </a:ext>
            </a:extLst>
          </p:cNvPr>
          <p:cNvSpPr>
            <a:spLocks noGrp="1"/>
          </p:cNvSpPr>
          <p:nvPr>
            <p:ph type="pic" sz="quarter" idx="12" hasCustomPrompt="1"/>
          </p:nvPr>
        </p:nvSpPr>
        <p:spPr>
          <a:xfrm>
            <a:off x="9018563" y="4382729"/>
            <a:ext cx="2220051" cy="1651244"/>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1686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DF6718-41ED-4C54-A5E0-6854E6A5FEC0}"/>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4" name="Footer Placeholder 4">
            <a:extLst>
              <a:ext uri="{FF2B5EF4-FFF2-40B4-BE49-F238E27FC236}">
                <a16:creationId xmlns:a16="http://schemas.microsoft.com/office/drawing/2014/main" id="{F108B8EB-11C2-417E-9AEB-0014B67F6846}"/>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5" name="Slide Number Placeholder 5">
            <a:extLst>
              <a:ext uri="{FF2B5EF4-FFF2-40B4-BE49-F238E27FC236}">
                <a16:creationId xmlns:a16="http://schemas.microsoft.com/office/drawing/2014/main" id="{ED0BE230-847C-4C6B-886E-DC67B716578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6D6FCC2C-03CF-494D-B7E3-F35D55A0559B}"/>
              </a:ext>
            </a:extLst>
          </p:cNvPr>
          <p:cNvSpPr>
            <a:spLocks noGrp="1"/>
          </p:cNvSpPr>
          <p:nvPr>
            <p:ph sz="quarter" idx="13" hasCustomPrompt="1"/>
          </p:nvPr>
        </p:nvSpPr>
        <p:spPr>
          <a:xfrm>
            <a:off x="1050925" y="1995488"/>
            <a:ext cx="9520238" cy="4051300"/>
          </a:xfrm>
        </p:spPr>
        <p:txBody>
          <a:bodyPr/>
          <a:lstStyle>
            <a:lvl1pPr>
              <a:defRPr/>
            </a:lvl1pPr>
          </a:lstStyle>
          <a:p>
            <a:pPr lvl="0"/>
            <a:r>
              <a:rPr lang="en-US" dirty="0"/>
              <a:t>Click to add content</a:t>
            </a:r>
          </a:p>
        </p:txBody>
      </p:sp>
      <p:sp>
        <p:nvSpPr>
          <p:cNvPr id="16" name="Date Placeholder 3">
            <a:extLst>
              <a:ext uri="{FF2B5EF4-FFF2-40B4-BE49-F238E27FC236}">
                <a16:creationId xmlns:a16="http://schemas.microsoft.com/office/drawing/2014/main" id="{541F9C1F-F806-4AEE-8DC8-32E0C226B74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409551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FB9366C-3E3E-485E-97C4-5AE324727DB4}"/>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041B15B-1C95-4DB3-A374-0EA6128AD7CC}"/>
              </a:ext>
            </a:extLst>
          </p:cNvPr>
          <p:cNvSpPr>
            <a:spLocks noGrp="1"/>
          </p:cNvSpPr>
          <p:nvPr>
            <p:ph sz="quarter" idx="13" hasCustomPrompt="1"/>
          </p:nvPr>
        </p:nvSpPr>
        <p:spPr>
          <a:xfrm>
            <a:off x="1179513" y="2151063"/>
            <a:ext cx="8662987" cy="3563937"/>
          </a:xfrm>
        </p:spPr>
        <p:txBody>
          <a:bodyPr/>
          <a:lstStyle>
            <a:lvl1pPr>
              <a:defRPr/>
            </a:lvl1pPr>
          </a:lstStyle>
          <a:p>
            <a:pPr lvl="0"/>
            <a:r>
              <a:rPr lang="en-US" dirty="0"/>
              <a:t>Click to add content</a:t>
            </a:r>
          </a:p>
        </p:txBody>
      </p:sp>
      <p:sp>
        <p:nvSpPr>
          <p:cNvPr id="16" name="Footer Placeholder 4">
            <a:extLst>
              <a:ext uri="{FF2B5EF4-FFF2-40B4-BE49-F238E27FC236}">
                <a16:creationId xmlns:a16="http://schemas.microsoft.com/office/drawing/2014/main" id="{BF4243C0-3183-4D64-AB76-1BFF75CD226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7" name="Slide Number Placeholder 5">
            <a:extLst>
              <a:ext uri="{FF2B5EF4-FFF2-40B4-BE49-F238E27FC236}">
                <a16:creationId xmlns:a16="http://schemas.microsoft.com/office/drawing/2014/main" id="{F9E6693E-0940-4734-963E-221C7CA1A246}"/>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8" name="Date Placeholder 3">
            <a:extLst>
              <a:ext uri="{FF2B5EF4-FFF2-40B4-BE49-F238E27FC236}">
                <a16:creationId xmlns:a16="http://schemas.microsoft.com/office/drawing/2014/main" id="{E81E05B4-02F5-4BAF-8B6C-730F83EF9B0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1161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Freeform: Shape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Freeform: Shape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useBgFill="1">
        <p:nvSpPr>
          <p:cNvPr id="15" name="Freeform: Shape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Freeform: Shape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itle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a:normAutofit/>
          </a:bodyPr>
          <a:lstStyle>
            <a:lvl1pPr algn="ctr">
              <a:defRPr sz="40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9" name="Subtitle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a:normAutofit/>
          </a:bodyPr>
          <a:lstStyle>
            <a:lvl1pPr marL="0" indent="0" algn="r">
              <a:buNone/>
              <a:defRPr sz="28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dirty="0"/>
              <a:t>PRESENTATION TITLE</a:t>
            </a:r>
          </a:p>
        </p:txBody>
      </p:sp>
      <p:sp>
        <p:nvSpPr>
          <p:cNvPr id="27" name="Slide Number Placeholder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9" name="Date Placeholder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5940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D3E95E-C3B3-4242-95F9-FBDEA263081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0978699A-03B3-418F-8303-D2DD8EBF5363}"/>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8CE632E6-C5BB-4739-9B25-7271EC8C28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7EC410D3-9658-4F73-B03B-6A48D80F7B0E}"/>
              </a:ext>
            </a:extLst>
          </p:cNvPr>
          <p:cNvSpPr>
            <a:spLocks noGrp="1"/>
          </p:cNvSpPr>
          <p:nvPr>
            <p:ph sz="quarter" idx="13" hasCustomPrompt="1"/>
          </p:nvPr>
        </p:nvSpPr>
        <p:spPr>
          <a:xfrm>
            <a:off x="755650" y="1995488"/>
            <a:ext cx="10166350" cy="3876675"/>
          </a:xfrm>
        </p:spPr>
        <p:txBody>
          <a:bodyPr/>
          <a:lstStyle>
            <a:lvl1pPr>
              <a:defRPr/>
            </a:lvl1pPr>
          </a:lstStyle>
          <a:p>
            <a:pPr lvl="0"/>
            <a:r>
              <a:rPr lang="en-US" dirty="0"/>
              <a:t>Click to add content</a:t>
            </a:r>
          </a:p>
        </p:txBody>
      </p:sp>
      <p:sp>
        <p:nvSpPr>
          <p:cNvPr id="13" name="Date Placeholder 3">
            <a:extLst>
              <a:ext uri="{FF2B5EF4-FFF2-40B4-BE49-F238E27FC236}">
                <a16:creationId xmlns:a16="http://schemas.microsoft.com/office/drawing/2014/main" id="{1413CC52-74FB-4A3A-9400-683CB916F09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15" name="Rectangle 6">
            <a:extLst>
              <a:ext uri="{FF2B5EF4-FFF2-40B4-BE49-F238E27FC236}">
                <a16:creationId xmlns:a16="http://schemas.microsoft.com/office/drawing/2014/main" id="{8366FB3C-9B36-4970-A0B3-0A599FB5B3F0}"/>
              </a:ext>
              <a:ext uri="{C183D7F6-B498-43B3-948B-1728B52AA6E4}">
                <adec:decorative xmlns:adec="http://schemas.microsoft.com/office/drawing/2017/decorative" val="1"/>
              </a:ext>
            </a:extLst>
          </p:cNvPr>
          <p:cNvSpPr/>
          <p:nvPr userDrawn="1"/>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6" name="Rectangle 6">
            <a:extLst>
              <a:ext uri="{FF2B5EF4-FFF2-40B4-BE49-F238E27FC236}">
                <a16:creationId xmlns:a16="http://schemas.microsoft.com/office/drawing/2014/main" id="{42D597FE-E139-4E5E-956B-2F0D1BE21A25}"/>
              </a:ext>
              <a:ext uri="{C183D7F6-B498-43B3-948B-1728B52AA6E4}">
                <adec:decorative xmlns:adec="http://schemas.microsoft.com/office/drawing/2017/decorative" val="1"/>
              </a:ext>
            </a:extLst>
          </p:cNvPr>
          <p:cNvSpPr/>
          <p:nvPr userDrawn="1"/>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Rectangle 6">
            <a:extLst>
              <a:ext uri="{FF2B5EF4-FFF2-40B4-BE49-F238E27FC236}">
                <a16:creationId xmlns:a16="http://schemas.microsoft.com/office/drawing/2014/main" id="{E3A6021A-1C60-4C0A-A41C-9EF62F9DAB43}"/>
              </a:ext>
              <a:ext uri="{C183D7F6-B498-43B3-948B-1728B52AA6E4}">
                <adec:decorative xmlns:adec="http://schemas.microsoft.com/office/drawing/2017/decorative" val="1"/>
              </a:ext>
            </a:extLst>
          </p:cNvPr>
          <p:cNvSpPr/>
          <p:nvPr userDrawn="1"/>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Rectangle 6">
            <a:extLst>
              <a:ext uri="{FF2B5EF4-FFF2-40B4-BE49-F238E27FC236}">
                <a16:creationId xmlns:a16="http://schemas.microsoft.com/office/drawing/2014/main" id="{D67C0DA1-DCDA-4CA5-B336-01101C907DEE}"/>
              </a:ext>
              <a:ext uri="{C183D7F6-B498-43B3-948B-1728B52AA6E4}">
                <adec:decorative xmlns:adec="http://schemas.microsoft.com/office/drawing/2017/decorative" val="1"/>
              </a:ext>
            </a:extLst>
          </p:cNvPr>
          <p:cNvSpPr/>
          <p:nvPr userDrawn="1"/>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64451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2B768B-1CCA-4C9E-89A3-B2060537A9B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C46FD3DD-1EB2-4F34-8E3F-F82F905B2AE0}"/>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A0C0BD9A-4487-48C7-BDEC-7D4CB82B980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3" name="Date Placeholder 3">
            <a:extLst>
              <a:ext uri="{FF2B5EF4-FFF2-40B4-BE49-F238E27FC236}">
                <a16:creationId xmlns:a16="http://schemas.microsoft.com/office/drawing/2014/main" id="{7332CAAA-3861-4802-9014-F168D5F0213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3" name="Content Placeholder 2">
            <a:extLst>
              <a:ext uri="{FF2B5EF4-FFF2-40B4-BE49-F238E27FC236}">
                <a16:creationId xmlns:a16="http://schemas.microsoft.com/office/drawing/2014/main" id="{6B4427A1-6C19-4DD2-82B1-9562F270B883}"/>
              </a:ext>
            </a:extLst>
          </p:cNvPr>
          <p:cNvSpPr>
            <a:spLocks noGrp="1"/>
          </p:cNvSpPr>
          <p:nvPr>
            <p:ph sz="quarter" idx="13" hasCustomPrompt="1"/>
          </p:nvPr>
        </p:nvSpPr>
        <p:spPr>
          <a:xfrm>
            <a:off x="179388" y="1757363"/>
            <a:ext cx="10510837" cy="4351337"/>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118952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theme/media/image10.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ink/ink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r>
              <a:rPr lang="en-US" dirty="0"/>
              <a:t>20XX</a:t>
            </a:r>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dirty="0">
                <a:latin typeface="+mn-lt"/>
              </a:rPr>
              <a:t>PRESENTATION TITLE</a:t>
            </a: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dirty="0">
              <a:latin typeface="+mn-lt"/>
            </a:endParaRPr>
          </a:p>
        </p:txBody>
      </p:sp>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7"/>
              <a:stretch>
                <a:fillRect/>
              </a:stretch>
            </p:blipFill>
            <p:spPr>
              <a:xfrm>
                <a:off x="12482070" y="6333652"/>
                <a:ext cx="18000" cy="18000"/>
              </a:xfrm>
              <a:prstGeom prst="rect">
                <a:avLst/>
              </a:prstGeom>
            </p:spPr>
          </p:pic>
        </mc:Fallback>
      </mc:AlternateContent>
    </p:spTree>
    <p:extLst>
      <p:ext uri="{BB962C8B-B14F-4D97-AF65-F5344CB8AC3E}">
        <p14:creationId xmlns:p14="http://schemas.microsoft.com/office/powerpoint/2010/main" val="419663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32">
          <p15:clr>
            <a:srgbClr val="F26B43"/>
          </p15:clr>
        </p15:guide>
        <p15:guide id="4" orient="horz" pos="288">
          <p15:clr>
            <a:srgbClr val="F26B43"/>
          </p15:clr>
        </p15:guide>
        <p15:guide id="5" pos="456">
          <p15:clr>
            <a:srgbClr val="F26B43"/>
          </p15:clr>
        </p15:guide>
        <p15:guide id="6" pos="7224">
          <p15:clr>
            <a:srgbClr val="F26B43"/>
          </p15:clr>
        </p15:guide>
        <p15:guide id="7" orient="horz" pos="3960">
          <p15:clr>
            <a:srgbClr val="F26B43"/>
          </p15:clr>
        </p15:guide>
        <p15:guide id="8" orient="horz" pos="696">
          <p15:clr>
            <a:srgbClr val="F26B43"/>
          </p15:clr>
        </p15:guide>
        <p15:guide id="9" orient="horz" pos="864">
          <p15:clr>
            <a:srgbClr val="F26B43"/>
          </p15:clr>
        </p15:guide>
        <p15:guide id="10" orient="horz" pos="3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3/6/2023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57"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F7AE4-EAFB-1753-D073-EA5DEE2E7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C02FF-69A3-2E3C-AC6D-E18D4647C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65B03-EB78-F5F2-040F-0F936690A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latin typeface="+mn-lt"/>
            </a:endParaRPr>
          </a:p>
        </p:txBody>
      </p:sp>
      <p:sp>
        <p:nvSpPr>
          <p:cNvPr id="5" name="Footer Placeholder 4">
            <a:extLst>
              <a:ext uri="{FF2B5EF4-FFF2-40B4-BE49-F238E27FC236}">
                <a16:creationId xmlns:a16="http://schemas.microsoft.com/office/drawing/2014/main" id="{C8986EE9-FC60-91D5-7C97-F9A60EB39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atin typeface="+mn-lt"/>
              </a:rPr>
              <a:t>PRESENTATION TITLE</a:t>
            </a:r>
            <a:endParaRPr lang="en-US" dirty="0">
              <a:latin typeface="+mn-lt"/>
            </a:endParaRPr>
          </a:p>
        </p:txBody>
      </p:sp>
      <p:sp>
        <p:nvSpPr>
          <p:cNvPr id="6" name="Slide Number Placeholder 5">
            <a:extLst>
              <a:ext uri="{FF2B5EF4-FFF2-40B4-BE49-F238E27FC236}">
                <a16:creationId xmlns:a16="http://schemas.microsoft.com/office/drawing/2014/main" id="{15BB27B2-E37B-F153-9375-4ED154F9E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24961584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164316313@N02/27999711698"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1404027"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bundabergnow.com/2020/09/23/carinity-kepnock-grove-dementia-training/" TargetMode="External"/><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pexels.com/photo/man-person-people-men-70456/" TargetMode="External"/><Relationship Id="rId5" Type="http://schemas.openxmlformats.org/officeDocument/2006/relationships/image" Target="../media/image4.jpeg"/><Relationship Id="rId4" Type="http://schemas.openxmlformats.org/officeDocument/2006/relationships/hyperlink" Target="https://www.flickr.com/photos/olsenweb/8637769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9.jpeg"/><Relationship Id="rId7" Type="http://schemas.openxmlformats.org/officeDocument/2006/relationships/hyperlink" Target="https://photoblog.dview.us/2014-08-16-great-grandp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hyperlink" Target="https://durak.org/photos/seandreilinger/3839387168/sequoia-crying-his-grandmas-shoulder" TargetMode="External"/><Relationship Id="rId4" Type="http://schemas.openxmlformats.org/officeDocument/2006/relationships/image" Target="../media/image10.jpg"/><Relationship Id="rId9"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hvoices.live/category/life-skills-fitness/decision-making/" TargetMode="External"/><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A3E46F0-2D68-445A-9EDA-1B7E3DEE4916}"/>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a:stretch/>
        </p:blipFill>
        <p:spPr>
          <a:xfrm>
            <a:off x="1" y="-78059"/>
            <a:ext cx="12191999" cy="6062663"/>
          </a:xfrm>
        </p:spPr>
      </p:pic>
      <p:sp>
        <p:nvSpPr>
          <p:cNvPr id="2" name="Title 1">
            <a:extLst>
              <a:ext uri="{FF2B5EF4-FFF2-40B4-BE49-F238E27FC236}">
                <a16:creationId xmlns:a16="http://schemas.microsoft.com/office/drawing/2014/main" id="{3CD2BF77-EE71-4459-9BED-270A7283BA81}"/>
              </a:ext>
            </a:extLst>
          </p:cNvPr>
          <p:cNvSpPr>
            <a:spLocks noGrp="1"/>
          </p:cNvSpPr>
          <p:nvPr>
            <p:ph type="ctrTitle"/>
          </p:nvPr>
        </p:nvSpPr>
        <p:spPr>
          <a:xfrm>
            <a:off x="723900" y="5492887"/>
            <a:ext cx="10750253" cy="632588"/>
          </a:xfrm>
        </p:spPr>
        <p:txBody>
          <a:bodyPr>
            <a:normAutofit fontScale="90000"/>
          </a:bodyPr>
          <a:lstStyle/>
          <a:p>
            <a:r>
              <a:rPr lang="en-US" dirty="0"/>
              <a:t>EXPLORATION OF ETHICS AND THE ELDERLY</a:t>
            </a:r>
          </a:p>
        </p:txBody>
      </p:sp>
      <p:sp>
        <p:nvSpPr>
          <p:cNvPr id="3" name="Subtitle 2">
            <a:extLst>
              <a:ext uri="{FF2B5EF4-FFF2-40B4-BE49-F238E27FC236}">
                <a16:creationId xmlns:a16="http://schemas.microsoft.com/office/drawing/2014/main" id="{62411E63-7B1D-4D47-BE07-81BDFB10C00D}"/>
              </a:ext>
            </a:extLst>
          </p:cNvPr>
          <p:cNvSpPr>
            <a:spLocks noGrp="1"/>
          </p:cNvSpPr>
          <p:nvPr>
            <p:ph type="subTitle" idx="1"/>
          </p:nvPr>
        </p:nvSpPr>
        <p:spPr>
          <a:xfrm>
            <a:off x="1697411" y="6137069"/>
            <a:ext cx="8803231" cy="494419"/>
          </a:xfrm>
        </p:spPr>
        <p:txBody>
          <a:bodyPr/>
          <a:lstStyle/>
          <a:p>
            <a:r>
              <a:rPr lang="en-US" dirty="0"/>
              <a:t>COX LAW GROUP INC.</a:t>
            </a:r>
          </a:p>
        </p:txBody>
      </p:sp>
      <p:sp>
        <p:nvSpPr>
          <p:cNvPr id="4" name="TextBox 3">
            <a:extLst>
              <a:ext uri="{FF2B5EF4-FFF2-40B4-BE49-F238E27FC236}">
                <a16:creationId xmlns:a16="http://schemas.microsoft.com/office/drawing/2014/main" id="{50F22DB6-6073-046B-2CB9-DCD12AA5DF41}"/>
              </a:ext>
            </a:extLst>
          </p:cNvPr>
          <p:cNvSpPr txBox="1"/>
          <p:nvPr/>
        </p:nvSpPr>
        <p:spPr>
          <a:xfrm>
            <a:off x="-2916194" y="5984604"/>
            <a:ext cx="12191999" cy="230832"/>
          </a:xfrm>
          <a:prstGeom prst="rect">
            <a:avLst/>
          </a:prstGeom>
          <a:noFill/>
        </p:spPr>
        <p:txBody>
          <a:bodyPr wrap="square" rtlCol="0">
            <a:spAutoFit/>
          </a:bodyPr>
          <a:lstStyle/>
          <a:p>
            <a:r>
              <a:rPr lang="en-US" sz="900" dirty="0">
                <a:hlinkClick r:id="rId3" tooltip="https://www.flickr.com/photos/164316313@N02/27999711698"/>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51352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B01E-7CEC-7D28-01F5-F318200634C5}"/>
              </a:ext>
            </a:extLst>
          </p:cNvPr>
          <p:cNvSpPr>
            <a:spLocks noGrp="1"/>
          </p:cNvSpPr>
          <p:nvPr>
            <p:ph type="title"/>
          </p:nvPr>
        </p:nvSpPr>
        <p:spPr/>
        <p:txBody>
          <a:bodyPr/>
          <a:lstStyle/>
          <a:p>
            <a:r>
              <a:rPr lang="en-US" dirty="0"/>
              <a:t>More on supported decision making</a:t>
            </a:r>
          </a:p>
        </p:txBody>
      </p:sp>
      <p:sp>
        <p:nvSpPr>
          <p:cNvPr id="3" name="Content Placeholder 2">
            <a:extLst>
              <a:ext uri="{FF2B5EF4-FFF2-40B4-BE49-F238E27FC236}">
                <a16:creationId xmlns:a16="http://schemas.microsoft.com/office/drawing/2014/main" id="{8BB25B74-87C9-7BE2-CE51-0969F7CE2D85}"/>
              </a:ext>
            </a:extLst>
          </p:cNvPr>
          <p:cNvSpPr>
            <a:spLocks noGrp="1"/>
          </p:cNvSpPr>
          <p:nvPr>
            <p:ph idx="1"/>
          </p:nvPr>
        </p:nvSpPr>
        <p:spPr/>
        <p:txBody>
          <a:bodyPr>
            <a:normAutofit/>
          </a:bodyPr>
          <a:lstStyle/>
          <a:p>
            <a:pPr marL="2057400" marR="0" lvl="4" indent="-228600">
              <a:lnSpc>
                <a:spcPct val="150000"/>
              </a:lnSpc>
              <a:spcBef>
                <a:spcPts val="0"/>
              </a:spcBef>
              <a:spcAft>
                <a:spcPts val="800"/>
              </a:spcAft>
              <a:buFont typeface="+mj-lt"/>
              <a:buAutoNum type="arabicParenBoth"/>
              <a:tabLst>
                <a:tab pos="2286000" algn="l"/>
                <a:tab pos="2743200" algn="l"/>
                <a:tab pos="3200400" algn="l"/>
                <a:tab pos="3657600" algn="l"/>
                <a:tab pos="4114800" algn="l"/>
                <a:tab pos="4572000" algn="l"/>
                <a:tab pos="5029200" algn="l"/>
                <a:tab pos="5486400" algn="l"/>
                <a:tab pos="5943600" algn="l"/>
                <a:tab pos="6400800" algn="l"/>
                <a:tab pos="685673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AB 1663 amended 416.7 and 416.19 of Health and Safety Code, Probate Code Sections 1456, 1800, 1800.3, 1812, 1821, 1835, 1850, 1860.5, 1863, 2113, and adds Probate Code Sections 1835.5, 1836, and 1861.5 and Division 11.5 commencing with Section 210000 to the Welfare and Institutions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All aimed at considering not only the best interests of the proposed </a:t>
            </a:r>
            <a:r>
              <a:rPr lang="en-US" sz="2800" dirty="0" err="1">
                <a:effectLst/>
                <a:latin typeface="Times New Roman" panose="02020603050405020304" pitchFamily="18" charset="0"/>
                <a:ea typeface="Calibri" panose="020F0502020204030204" pitchFamily="34" charset="0"/>
              </a:rPr>
              <a:t>conservatee</a:t>
            </a:r>
            <a:r>
              <a:rPr lang="en-US" sz="2800" dirty="0">
                <a:effectLst/>
                <a:latin typeface="Times New Roman" panose="02020603050405020304" pitchFamily="18" charset="0"/>
                <a:ea typeface="Calibri" panose="020F0502020204030204" pitchFamily="34" charset="0"/>
              </a:rPr>
              <a:t> but the expressed wishes also, and to ensure, to the greatest extent possible the </a:t>
            </a:r>
            <a:r>
              <a:rPr lang="en-US" sz="2800" dirty="0" err="1">
                <a:effectLst/>
                <a:latin typeface="Times New Roman" panose="02020603050405020304" pitchFamily="18" charset="0"/>
                <a:ea typeface="Calibri" panose="020F0502020204030204" pitchFamily="34" charset="0"/>
              </a:rPr>
              <a:t>conservatee</a:t>
            </a:r>
            <a:r>
              <a:rPr lang="en-US" sz="2800" dirty="0">
                <a:effectLst/>
                <a:latin typeface="Times New Roman" panose="02020603050405020304" pitchFamily="18" charset="0"/>
                <a:ea typeface="Calibri" panose="020F0502020204030204" pitchFamily="34" charset="0"/>
              </a:rPr>
              <a:t> is able to understand, make and communicate informed choices</a:t>
            </a:r>
            <a:endParaRPr lang="en-US" sz="2800" dirty="0"/>
          </a:p>
        </p:txBody>
      </p:sp>
      <p:sp>
        <p:nvSpPr>
          <p:cNvPr id="4" name="Slide Number Placeholder 3">
            <a:extLst>
              <a:ext uri="{FF2B5EF4-FFF2-40B4-BE49-F238E27FC236}">
                <a16:creationId xmlns:a16="http://schemas.microsoft.com/office/drawing/2014/main" id="{2E932DA0-B89B-2BEE-6208-22B00028833F}"/>
              </a:ext>
            </a:extLst>
          </p:cNvPr>
          <p:cNvSpPr>
            <a:spLocks noGrp="1"/>
          </p:cNvSpPr>
          <p:nvPr>
            <p:ph type="sldNum" sz="quarter" idx="12"/>
          </p:nvPr>
        </p:nvSpPr>
        <p:spPr/>
        <p:txBody>
          <a:bodyPr/>
          <a:lstStyle/>
          <a:p>
            <a:fld id="{9CD8D479-8942-46E8-A226-A4E01F7A105C}" type="slidenum">
              <a:rPr lang="en-US" smtClean="0"/>
              <a:t>10</a:t>
            </a:fld>
            <a:endParaRPr lang="en-US"/>
          </a:p>
        </p:txBody>
      </p:sp>
    </p:spTree>
    <p:extLst>
      <p:ext uri="{BB962C8B-B14F-4D97-AF65-F5344CB8AC3E}">
        <p14:creationId xmlns:p14="http://schemas.microsoft.com/office/powerpoint/2010/main" val="154052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96FDB-600E-4953-0BC1-5C61031177F2}"/>
              </a:ext>
            </a:extLst>
          </p:cNvPr>
          <p:cNvSpPr>
            <a:spLocks noGrp="1"/>
          </p:cNvSpPr>
          <p:nvPr>
            <p:ph type="title"/>
          </p:nvPr>
        </p:nvSpPr>
        <p:spPr>
          <a:xfrm>
            <a:off x="838200" y="365125"/>
            <a:ext cx="10515600" cy="1325563"/>
          </a:xfrm>
        </p:spPr>
        <p:txBody>
          <a:bodyPr>
            <a:normAutofit/>
          </a:bodyPr>
          <a:lstStyle/>
          <a:p>
            <a:r>
              <a:rPr lang="en-US" sz="5400"/>
              <a:t>W &amp; I §21001(a):  Definitions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D70107-FA93-039D-8784-5C1EFBE643CF}"/>
              </a:ext>
            </a:extLst>
          </p:cNvPr>
          <p:cNvSpPr>
            <a:spLocks noGrp="1"/>
          </p:cNvSpPr>
          <p:nvPr>
            <p:ph idx="1"/>
          </p:nvPr>
        </p:nvSpPr>
        <p:spPr>
          <a:xfrm>
            <a:off x="838200" y="1929384"/>
            <a:ext cx="10515600" cy="4251960"/>
          </a:xfrm>
        </p:spPr>
        <p:txBody>
          <a:bodyPr>
            <a:normAutofit/>
          </a:bodyPr>
          <a:lstStyle/>
          <a:p>
            <a:r>
              <a:rPr lang="en-US" sz="2000"/>
              <a:t>“Adult with a Disability” </a:t>
            </a:r>
          </a:p>
          <a:p>
            <a:pPr lvl="1"/>
            <a:r>
              <a:rPr lang="en-US" sz="2000" dirty="0"/>
              <a:t>Age-related</a:t>
            </a:r>
          </a:p>
          <a:p>
            <a:pPr lvl="1"/>
            <a:r>
              <a:rPr lang="en-US" sz="2000" dirty="0"/>
              <a:t>Intellectual or developmental disability</a:t>
            </a:r>
          </a:p>
          <a:p>
            <a:pPr lvl="1"/>
            <a:r>
              <a:rPr lang="en-US" sz="2000" dirty="0"/>
              <a:t>Cognitive disability</a:t>
            </a:r>
          </a:p>
          <a:p>
            <a:pPr lvl="1"/>
            <a:r>
              <a:rPr lang="en-US" sz="2000" dirty="0"/>
              <a:t>Communication disability</a:t>
            </a:r>
          </a:p>
          <a:p>
            <a:pPr lvl="1"/>
            <a:r>
              <a:rPr lang="en-US" sz="2000" dirty="0"/>
              <a:t>Psychiatric disability</a:t>
            </a:r>
          </a:p>
          <a:p>
            <a:pPr lvl="1"/>
            <a:r>
              <a:rPr lang="en-US" sz="2000" dirty="0"/>
              <a:t>Physical disability</a:t>
            </a:r>
          </a:p>
          <a:p>
            <a:pPr lvl="1"/>
            <a:r>
              <a:rPr lang="en-US" sz="2000" dirty="0"/>
              <a:t>Sensory disability</a:t>
            </a:r>
          </a:p>
          <a:p>
            <a:pPr lvl="1"/>
            <a:r>
              <a:rPr lang="en-US" sz="2000" dirty="0"/>
              <a:t>Learning disability</a:t>
            </a:r>
          </a:p>
          <a:p>
            <a:pPr lvl="1"/>
            <a:r>
              <a:rPr lang="en-US" sz="2000" dirty="0"/>
              <a:t>Cognitive impairment </a:t>
            </a:r>
          </a:p>
          <a:p>
            <a:pPr lvl="1"/>
            <a:r>
              <a:rPr lang="en-US" sz="2000" dirty="0"/>
              <a:t>Alzheimer’s disease</a:t>
            </a:r>
          </a:p>
          <a:p>
            <a:pPr lvl="1"/>
            <a:r>
              <a:rPr lang="en-US" sz="2000" dirty="0"/>
              <a:t>Chronic illness or condition</a:t>
            </a:r>
          </a:p>
        </p:txBody>
      </p:sp>
      <p:sp>
        <p:nvSpPr>
          <p:cNvPr id="4" name="Slide Number Placeholder 3">
            <a:extLst>
              <a:ext uri="{FF2B5EF4-FFF2-40B4-BE49-F238E27FC236}">
                <a16:creationId xmlns:a16="http://schemas.microsoft.com/office/drawing/2014/main" id="{7665AE14-88A7-3F14-434E-4C7A653A11D1}"/>
              </a:ext>
            </a:extLst>
          </p:cNvPr>
          <p:cNvSpPr>
            <a:spLocks noGrp="1"/>
          </p:cNvSpPr>
          <p:nvPr>
            <p:ph type="sldNum" sz="quarter" idx="12"/>
          </p:nvPr>
        </p:nvSpPr>
        <p:spPr>
          <a:xfrm>
            <a:off x="8610600" y="6356350"/>
            <a:ext cx="2743200" cy="365125"/>
          </a:xfrm>
        </p:spPr>
        <p:txBody>
          <a:bodyPr>
            <a:normAutofit/>
          </a:bodyPr>
          <a:lstStyle/>
          <a:p>
            <a:pPr>
              <a:spcAft>
                <a:spcPts val="600"/>
              </a:spcAft>
            </a:pPr>
            <a:fld id="{BBD043EA-B9AB-4CA0-8CC4-3368CBFC8262}" type="slidenum">
              <a:rPr lang="en-US" smtClean="0"/>
              <a:pPr>
                <a:spcAft>
                  <a:spcPts val="600"/>
                </a:spcAft>
              </a:pPr>
              <a:t>11</a:t>
            </a:fld>
            <a:endParaRPr lang="en-US"/>
          </a:p>
        </p:txBody>
      </p:sp>
    </p:spTree>
    <p:extLst>
      <p:ext uri="{BB962C8B-B14F-4D97-AF65-F5344CB8AC3E}">
        <p14:creationId xmlns:p14="http://schemas.microsoft.com/office/powerpoint/2010/main" val="393352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F5B3-D0C5-BE23-C1C9-EC75D454F797}"/>
              </a:ext>
            </a:extLst>
          </p:cNvPr>
          <p:cNvSpPr>
            <a:spLocks noGrp="1"/>
          </p:cNvSpPr>
          <p:nvPr>
            <p:ph type="title"/>
          </p:nvPr>
        </p:nvSpPr>
        <p:spPr/>
        <p:txBody>
          <a:bodyPr/>
          <a:lstStyle/>
          <a:p>
            <a:r>
              <a:rPr lang="en-US" dirty="0"/>
              <a:t>W &amp; I §21001(b):  Life Decisions</a:t>
            </a:r>
          </a:p>
        </p:txBody>
      </p:sp>
      <p:sp>
        <p:nvSpPr>
          <p:cNvPr id="3" name="Content Placeholder 2">
            <a:extLst>
              <a:ext uri="{FF2B5EF4-FFF2-40B4-BE49-F238E27FC236}">
                <a16:creationId xmlns:a16="http://schemas.microsoft.com/office/drawing/2014/main" id="{77CE7129-86B5-A06F-0BF7-D28542DCB65B}"/>
              </a:ext>
            </a:extLst>
          </p:cNvPr>
          <p:cNvSpPr>
            <a:spLocks noGrp="1"/>
          </p:cNvSpPr>
          <p:nvPr>
            <p:ph idx="1"/>
          </p:nvPr>
        </p:nvSpPr>
        <p:spPr>
          <a:xfrm>
            <a:off x="875201" y="1434082"/>
            <a:ext cx="10402399" cy="4195481"/>
          </a:xfrm>
        </p:spPr>
        <p:txBody>
          <a:bodyPr>
            <a:noAutofit/>
          </a:bodyPr>
          <a:lstStyle/>
          <a:p>
            <a:r>
              <a:rPr lang="en-US" dirty="0"/>
              <a:t>Any decision that affects the adult:  </a:t>
            </a:r>
          </a:p>
          <a:p>
            <a:pPr lvl="1"/>
            <a:r>
              <a:rPr lang="en-US" sz="2000" dirty="0"/>
              <a:t>Medical</a:t>
            </a:r>
          </a:p>
          <a:p>
            <a:pPr lvl="1"/>
            <a:r>
              <a:rPr lang="en-US" sz="2000" dirty="0"/>
              <a:t>Psychological</a:t>
            </a:r>
          </a:p>
          <a:p>
            <a:pPr lvl="1"/>
            <a:r>
              <a:rPr lang="en-US" sz="2000" dirty="0"/>
              <a:t>Financial</a:t>
            </a:r>
          </a:p>
          <a:p>
            <a:pPr lvl="1"/>
            <a:r>
              <a:rPr lang="en-US" sz="2000" dirty="0"/>
              <a:t>Educational</a:t>
            </a:r>
          </a:p>
          <a:p>
            <a:pPr lvl="1"/>
            <a:r>
              <a:rPr lang="en-US" sz="2000" dirty="0"/>
              <a:t>Living arrangement</a:t>
            </a:r>
          </a:p>
          <a:p>
            <a:pPr lvl="1"/>
            <a:r>
              <a:rPr lang="en-US" sz="2000" dirty="0"/>
              <a:t>Access to home and community-based services</a:t>
            </a:r>
          </a:p>
          <a:p>
            <a:pPr lvl="1"/>
            <a:r>
              <a:rPr lang="en-US" sz="2000" dirty="0"/>
              <a:t>Social</a:t>
            </a:r>
          </a:p>
          <a:p>
            <a:pPr lvl="1"/>
            <a:r>
              <a:rPr lang="en-US" sz="2000" dirty="0"/>
              <a:t>Sexual</a:t>
            </a:r>
          </a:p>
          <a:p>
            <a:pPr lvl="1"/>
            <a:r>
              <a:rPr lang="en-US" sz="2000" dirty="0"/>
              <a:t>Religious</a:t>
            </a:r>
          </a:p>
          <a:p>
            <a:pPr lvl="1"/>
            <a:r>
              <a:rPr lang="en-US" sz="2000" dirty="0"/>
              <a:t>Occupational </a:t>
            </a:r>
          </a:p>
          <a:p>
            <a:pPr lvl="1"/>
            <a:endParaRPr lang="en-US" sz="2000" dirty="0"/>
          </a:p>
          <a:p>
            <a:pPr lvl="1"/>
            <a:endParaRPr lang="en-US" sz="2000" dirty="0"/>
          </a:p>
        </p:txBody>
      </p:sp>
      <p:sp>
        <p:nvSpPr>
          <p:cNvPr id="6" name="Slide Number Placeholder 5">
            <a:extLst>
              <a:ext uri="{FF2B5EF4-FFF2-40B4-BE49-F238E27FC236}">
                <a16:creationId xmlns:a16="http://schemas.microsoft.com/office/drawing/2014/main" id="{3A5B8591-250C-1749-E47E-700494D3D291}"/>
              </a:ext>
            </a:extLst>
          </p:cNvPr>
          <p:cNvSpPr>
            <a:spLocks noGrp="1"/>
          </p:cNvSpPr>
          <p:nvPr>
            <p:ph type="sldNum" sz="quarter" idx="12"/>
          </p:nvPr>
        </p:nvSpPr>
        <p:spPr/>
        <p:txBody>
          <a:bodyPr/>
          <a:lstStyle/>
          <a:p>
            <a:fld id="{BBD043EA-B9AB-4CA0-8CC4-3368CBFC8262}" type="slidenum">
              <a:rPr lang="en-US" smtClean="0"/>
              <a:t>12</a:t>
            </a:fld>
            <a:endParaRPr lang="en-US" dirty="0"/>
          </a:p>
        </p:txBody>
      </p:sp>
    </p:spTree>
    <p:extLst>
      <p:ext uri="{BB962C8B-B14F-4D97-AF65-F5344CB8AC3E}">
        <p14:creationId xmlns:p14="http://schemas.microsoft.com/office/powerpoint/2010/main" val="87260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F656-B534-1444-688A-DBA61E54EC6A}"/>
              </a:ext>
            </a:extLst>
          </p:cNvPr>
          <p:cNvSpPr>
            <a:spLocks noGrp="1"/>
          </p:cNvSpPr>
          <p:nvPr>
            <p:ph type="title"/>
          </p:nvPr>
        </p:nvSpPr>
        <p:spPr/>
        <p:txBody>
          <a:bodyPr/>
          <a:lstStyle/>
          <a:p>
            <a:r>
              <a:rPr lang="en-US" dirty="0"/>
              <a:t>W &amp; I §21005:  SDM Agreement Components</a:t>
            </a:r>
          </a:p>
        </p:txBody>
      </p:sp>
      <p:sp>
        <p:nvSpPr>
          <p:cNvPr id="3" name="Content Placeholder 2">
            <a:extLst>
              <a:ext uri="{FF2B5EF4-FFF2-40B4-BE49-F238E27FC236}">
                <a16:creationId xmlns:a16="http://schemas.microsoft.com/office/drawing/2014/main" id="{76166701-2918-733C-4ADD-7839D107F81E}"/>
              </a:ext>
            </a:extLst>
          </p:cNvPr>
          <p:cNvSpPr>
            <a:spLocks noGrp="1"/>
          </p:cNvSpPr>
          <p:nvPr>
            <p:ph idx="1"/>
          </p:nvPr>
        </p:nvSpPr>
        <p:spPr/>
        <p:txBody>
          <a:bodyPr>
            <a:normAutofit/>
          </a:bodyPr>
          <a:lstStyle/>
          <a:p>
            <a:r>
              <a:rPr lang="en-US" sz="2800" dirty="0"/>
              <a:t>A List of areas in which the adult requests support</a:t>
            </a:r>
          </a:p>
          <a:p>
            <a:r>
              <a:rPr lang="en-US" sz="2800" dirty="0"/>
              <a:t>A list of areas in which the supporter agrees to provide support</a:t>
            </a:r>
          </a:p>
          <a:p>
            <a:r>
              <a:rPr lang="en-US" sz="2800" dirty="0"/>
              <a:t>Supporter agrees they are eligible</a:t>
            </a:r>
          </a:p>
          <a:p>
            <a:r>
              <a:rPr lang="en-US" sz="2800" dirty="0"/>
              <a:t>Adult told about their right to file an abuse report</a:t>
            </a:r>
          </a:p>
          <a:p>
            <a:r>
              <a:rPr lang="en-US" sz="2800" dirty="0"/>
              <a:t>Information and copies of what other agreements are in place for the adult</a:t>
            </a:r>
          </a:p>
          <a:p>
            <a:endParaRPr lang="en-US" dirty="0"/>
          </a:p>
        </p:txBody>
      </p:sp>
      <p:sp>
        <p:nvSpPr>
          <p:cNvPr id="4" name="Slide Number Placeholder 3">
            <a:extLst>
              <a:ext uri="{FF2B5EF4-FFF2-40B4-BE49-F238E27FC236}">
                <a16:creationId xmlns:a16="http://schemas.microsoft.com/office/drawing/2014/main" id="{3C6597CD-5B8F-6937-D7F2-CD11F0618E1E}"/>
              </a:ext>
            </a:extLst>
          </p:cNvPr>
          <p:cNvSpPr>
            <a:spLocks noGrp="1"/>
          </p:cNvSpPr>
          <p:nvPr>
            <p:ph type="sldNum" sz="quarter" idx="12"/>
          </p:nvPr>
        </p:nvSpPr>
        <p:spPr/>
        <p:txBody>
          <a:bodyPr/>
          <a:lstStyle/>
          <a:p>
            <a:fld id="{BBD043EA-B9AB-4CA0-8CC4-3368CBFC8262}" type="slidenum">
              <a:rPr lang="en-US" smtClean="0"/>
              <a:t>13</a:t>
            </a:fld>
            <a:endParaRPr lang="en-US" dirty="0"/>
          </a:p>
        </p:txBody>
      </p:sp>
    </p:spTree>
    <p:extLst>
      <p:ext uri="{BB962C8B-B14F-4D97-AF65-F5344CB8AC3E}">
        <p14:creationId xmlns:p14="http://schemas.microsoft.com/office/powerpoint/2010/main" val="216454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A5C2-4A13-32A4-64D7-0ADA630E5982}"/>
              </a:ext>
            </a:extLst>
          </p:cNvPr>
          <p:cNvSpPr>
            <a:spLocks noGrp="1"/>
          </p:cNvSpPr>
          <p:nvPr>
            <p:ph type="title"/>
          </p:nvPr>
        </p:nvSpPr>
        <p:spPr/>
        <p:txBody>
          <a:bodyPr/>
          <a:lstStyle/>
          <a:p>
            <a:r>
              <a:rPr lang="en-US" dirty="0">
                <a:solidFill>
                  <a:srgbClr val="362900"/>
                </a:solidFill>
              </a:rPr>
              <a:t>W &amp; I §21005:  SDM Agreement Components</a:t>
            </a:r>
          </a:p>
        </p:txBody>
      </p:sp>
      <p:sp>
        <p:nvSpPr>
          <p:cNvPr id="3" name="Content Placeholder 2">
            <a:extLst>
              <a:ext uri="{FF2B5EF4-FFF2-40B4-BE49-F238E27FC236}">
                <a16:creationId xmlns:a16="http://schemas.microsoft.com/office/drawing/2014/main" id="{8C329BC6-2C1D-E774-4B01-592A730B8F4D}"/>
              </a:ext>
            </a:extLst>
          </p:cNvPr>
          <p:cNvSpPr>
            <a:spLocks noGrp="1"/>
          </p:cNvSpPr>
          <p:nvPr>
            <p:ph idx="1"/>
          </p:nvPr>
        </p:nvSpPr>
        <p:spPr>
          <a:solidFill>
            <a:schemeClr val="bg1"/>
          </a:solidFill>
        </p:spPr>
        <p:txBody>
          <a:bodyPr>
            <a:normAutofit/>
          </a:bodyPr>
          <a:lstStyle/>
          <a:p>
            <a:r>
              <a:rPr lang="en-US" sz="2800" dirty="0"/>
              <a:t>ADM agreement is to be signed by the adult and each supporter</a:t>
            </a:r>
          </a:p>
          <a:p>
            <a:r>
              <a:rPr lang="en-US" sz="2800" dirty="0"/>
              <a:t>In the presence of two or more attesting and disinterested witnesses over the age of 18 or a Notary</a:t>
            </a:r>
          </a:p>
          <a:p>
            <a:r>
              <a:rPr lang="en-US" sz="2800" dirty="0"/>
              <a:t>Review and updating required every two years or as needed</a:t>
            </a:r>
          </a:p>
        </p:txBody>
      </p:sp>
      <p:sp>
        <p:nvSpPr>
          <p:cNvPr id="4" name="Slide Number Placeholder 3">
            <a:extLst>
              <a:ext uri="{FF2B5EF4-FFF2-40B4-BE49-F238E27FC236}">
                <a16:creationId xmlns:a16="http://schemas.microsoft.com/office/drawing/2014/main" id="{6797AEAE-23BB-019D-35DD-FDE87F1BD16D}"/>
              </a:ext>
            </a:extLst>
          </p:cNvPr>
          <p:cNvSpPr>
            <a:spLocks noGrp="1"/>
          </p:cNvSpPr>
          <p:nvPr>
            <p:ph type="sldNum" sz="quarter" idx="12"/>
          </p:nvPr>
        </p:nvSpPr>
        <p:spPr/>
        <p:txBody>
          <a:bodyPr/>
          <a:lstStyle/>
          <a:p>
            <a:fld id="{BBD043EA-B9AB-4CA0-8CC4-3368CBFC8262}" type="slidenum">
              <a:rPr lang="en-US" smtClean="0"/>
              <a:t>14</a:t>
            </a:fld>
            <a:endParaRPr lang="en-US" dirty="0"/>
          </a:p>
        </p:txBody>
      </p:sp>
    </p:spTree>
    <p:extLst>
      <p:ext uri="{BB962C8B-B14F-4D97-AF65-F5344CB8AC3E}">
        <p14:creationId xmlns:p14="http://schemas.microsoft.com/office/powerpoint/2010/main" val="273366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097F-8532-BBFA-05A4-2E96C38057AC}"/>
              </a:ext>
            </a:extLst>
          </p:cNvPr>
          <p:cNvSpPr>
            <a:spLocks noGrp="1"/>
          </p:cNvSpPr>
          <p:nvPr>
            <p:ph type="title"/>
          </p:nvPr>
        </p:nvSpPr>
        <p:spPr>
          <a:xfrm>
            <a:off x="7131165" y="609601"/>
            <a:ext cx="4272537" cy="1216024"/>
          </a:xfrm>
        </p:spPr>
        <p:txBody>
          <a:bodyPr anchor="ctr">
            <a:normAutofit/>
          </a:bodyPr>
          <a:lstStyle/>
          <a:p>
            <a:pPr algn="ctr"/>
            <a:r>
              <a:rPr lang="en-US" sz="2200"/>
              <a:t>Conservatorship?</a:t>
            </a:r>
          </a:p>
        </p:txBody>
      </p:sp>
      <p:pic>
        <p:nvPicPr>
          <p:cNvPr id="9" name="Picture Placeholder 8">
            <a:extLst>
              <a:ext uri="{FF2B5EF4-FFF2-40B4-BE49-F238E27FC236}">
                <a16:creationId xmlns:a16="http://schemas.microsoft.com/office/drawing/2014/main" id="{36611423-EEA6-428F-D6CA-AF464FEE6BC4}"/>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13775" r="13883" b="-1"/>
          <a:stretch/>
        </p:blipFill>
        <p:spPr>
          <a:xfrm>
            <a:off x="4" y="2"/>
            <a:ext cx="7037119" cy="6857999"/>
          </a:xfrm>
          <a:noFill/>
        </p:spPr>
      </p:pic>
      <p:sp>
        <p:nvSpPr>
          <p:cNvPr id="4" name="Content Placeholder 3">
            <a:extLst>
              <a:ext uri="{FF2B5EF4-FFF2-40B4-BE49-F238E27FC236}">
                <a16:creationId xmlns:a16="http://schemas.microsoft.com/office/drawing/2014/main" id="{BD494E09-9336-EC63-EACA-4A36DDD21059}"/>
              </a:ext>
            </a:extLst>
          </p:cNvPr>
          <p:cNvSpPr>
            <a:spLocks noGrp="1"/>
          </p:cNvSpPr>
          <p:nvPr>
            <p:ph idx="1"/>
          </p:nvPr>
        </p:nvSpPr>
        <p:spPr>
          <a:xfrm>
            <a:off x="7127630" y="2147356"/>
            <a:ext cx="4216071" cy="4107021"/>
          </a:xfrm>
        </p:spPr>
        <p:txBody>
          <a:bodyPr>
            <a:normAutofit/>
          </a:bodyPr>
          <a:lstStyle/>
          <a:p>
            <a:r>
              <a:rPr lang="en-US" b="0" i="0">
                <a:effectLst/>
              </a:rPr>
              <a:t>Some people will require specialized mental health treatment  and/or conservatorship to properly navigat</a:t>
            </a:r>
            <a:r>
              <a:rPr lang="en-US"/>
              <a:t>e legal and financial responsibilities.</a:t>
            </a:r>
          </a:p>
        </p:txBody>
      </p:sp>
      <p:sp>
        <p:nvSpPr>
          <p:cNvPr id="5" name="Footer Placeholder 4">
            <a:extLst>
              <a:ext uri="{FF2B5EF4-FFF2-40B4-BE49-F238E27FC236}">
                <a16:creationId xmlns:a16="http://schemas.microsoft.com/office/drawing/2014/main" id="{C100A967-6155-7E1C-0E37-0FF372D40DAF}"/>
              </a:ext>
            </a:extLst>
          </p:cNvPr>
          <p:cNvSpPr>
            <a:spLocks noGrp="1"/>
          </p:cNvSpPr>
          <p:nvPr>
            <p:ph type="ftr" sz="quarter" idx="11"/>
          </p:nvPr>
        </p:nvSpPr>
        <p:spPr>
          <a:xfrm rot="5400000">
            <a:off x="10451592" y="1408176"/>
            <a:ext cx="277049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all" spc="300" normalizeH="0" baseline="0" noProof="0">
                <a:ln>
                  <a:noFill/>
                </a:ln>
                <a:solidFill>
                  <a:prstClr val="black">
                    <a:lumMod val="85000"/>
                    <a:lumOff val="15000"/>
                  </a:prstClr>
                </a:solidFill>
                <a:effectLst/>
                <a:uLnTx/>
                <a:uFillTx/>
              </a:rPr>
              <a:t>PRESENTATION TITLE</a:t>
            </a:r>
          </a:p>
        </p:txBody>
      </p:sp>
      <p:sp>
        <p:nvSpPr>
          <p:cNvPr id="6" name="Slide Number Placeholder 5">
            <a:extLst>
              <a:ext uri="{FF2B5EF4-FFF2-40B4-BE49-F238E27FC236}">
                <a16:creationId xmlns:a16="http://schemas.microsoft.com/office/drawing/2014/main" id="{EBA267E1-785E-4972-E273-AA274F63D953}"/>
              </a:ext>
            </a:extLst>
          </p:cNvPr>
          <p:cNvSpPr>
            <a:spLocks noGrp="1"/>
          </p:cNvSpPr>
          <p:nvPr>
            <p:ph type="sldNum" sz="quarter" idx="12"/>
          </p:nvPr>
        </p:nvSpPr>
        <p:spPr>
          <a:xfrm>
            <a:off x="11558016" y="3136392"/>
            <a:ext cx="545911" cy="580029"/>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3D57DF-21C1-4455-B7C2-0ADA5F7438B1}" type="slidenum">
              <a:rPr kumimoji="0" lang="en-US" b="0" i="0" u="none" strike="noStrike" kern="1200" cap="none" spc="0" normalizeH="0" baseline="0" noProof="0" smtClean="0">
                <a:ln>
                  <a:noFill/>
                </a:ln>
                <a:solidFill>
                  <a:prstClr val="black">
                    <a:lumMod val="85000"/>
                    <a:lumOff val="15000"/>
                  </a:prstClr>
                </a:solidFill>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solidFill>
                <a:prstClr val="black">
                  <a:lumMod val="85000"/>
                  <a:lumOff val="15000"/>
                </a:prstClr>
              </a:solidFill>
              <a:effectLst/>
              <a:uLnTx/>
              <a:uFillTx/>
            </a:endParaRPr>
          </a:p>
        </p:txBody>
      </p:sp>
      <p:sp>
        <p:nvSpPr>
          <p:cNvPr id="7" name="Date Placeholder 6">
            <a:extLst>
              <a:ext uri="{FF2B5EF4-FFF2-40B4-BE49-F238E27FC236}">
                <a16:creationId xmlns:a16="http://schemas.microsoft.com/office/drawing/2014/main" id="{395520EC-077E-EC57-3610-2CF9A2BF299D}"/>
              </a:ext>
            </a:extLst>
          </p:cNvPr>
          <p:cNvSpPr>
            <a:spLocks noGrp="1"/>
          </p:cNvSpPr>
          <p:nvPr>
            <p:ph type="dt" sz="half" idx="10"/>
          </p:nvPr>
        </p:nvSpPr>
        <p:spPr>
          <a:xfrm rot="5400000">
            <a:off x="10506456" y="5074920"/>
            <a:ext cx="264766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all" spc="300" normalizeH="0" baseline="0" noProof="0">
                <a:ln>
                  <a:noFill/>
                </a:ln>
                <a:solidFill>
                  <a:prstClr val="black">
                    <a:lumMod val="85000"/>
                    <a:lumOff val="15000"/>
                  </a:prstClr>
                </a:solidFill>
                <a:effectLst/>
                <a:uLnTx/>
                <a:uFillTx/>
              </a:rPr>
              <a:t>20XX</a:t>
            </a:r>
          </a:p>
        </p:txBody>
      </p:sp>
    </p:spTree>
    <p:extLst>
      <p:ext uri="{BB962C8B-B14F-4D97-AF65-F5344CB8AC3E}">
        <p14:creationId xmlns:p14="http://schemas.microsoft.com/office/powerpoint/2010/main" val="202606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A3E46F0-2D68-445A-9EDA-1B7E3DEE4916}"/>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a:stretch/>
        </p:blipFill>
        <p:spPr>
          <a:xfrm>
            <a:off x="295836" y="-323918"/>
            <a:ext cx="12191999" cy="6062663"/>
          </a:xfrm>
        </p:spPr>
      </p:pic>
      <p:sp>
        <p:nvSpPr>
          <p:cNvPr id="2" name="Title 1">
            <a:extLst>
              <a:ext uri="{FF2B5EF4-FFF2-40B4-BE49-F238E27FC236}">
                <a16:creationId xmlns:a16="http://schemas.microsoft.com/office/drawing/2014/main" id="{3CD2BF77-EE71-4459-9BED-270A7283BA81}"/>
              </a:ext>
            </a:extLst>
          </p:cNvPr>
          <p:cNvSpPr>
            <a:spLocks noGrp="1"/>
          </p:cNvSpPr>
          <p:nvPr>
            <p:ph type="ctrTitle"/>
          </p:nvPr>
        </p:nvSpPr>
        <p:spPr>
          <a:xfrm>
            <a:off x="723900" y="5492887"/>
            <a:ext cx="10750253" cy="632588"/>
          </a:xfrm>
        </p:spPr>
        <p:txBody>
          <a:bodyPr>
            <a:normAutofit/>
          </a:bodyPr>
          <a:lstStyle/>
          <a:p>
            <a:r>
              <a:rPr lang="en-US" dirty="0"/>
              <a:t>PRACTICAL CONSIDERATIONS</a:t>
            </a:r>
          </a:p>
        </p:txBody>
      </p:sp>
      <p:sp>
        <p:nvSpPr>
          <p:cNvPr id="3" name="Subtitle 2">
            <a:extLst>
              <a:ext uri="{FF2B5EF4-FFF2-40B4-BE49-F238E27FC236}">
                <a16:creationId xmlns:a16="http://schemas.microsoft.com/office/drawing/2014/main" id="{62411E63-7B1D-4D47-BE07-81BDFB10C00D}"/>
              </a:ext>
            </a:extLst>
          </p:cNvPr>
          <p:cNvSpPr>
            <a:spLocks noGrp="1"/>
          </p:cNvSpPr>
          <p:nvPr>
            <p:ph type="subTitle" idx="1"/>
          </p:nvPr>
        </p:nvSpPr>
        <p:spPr>
          <a:xfrm>
            <a:off x="1697411" y="6137069"/>
            <a:ext cx="8803231" cy="494419"/>
          </a:xfrm>
        </p:spPr>
        <p:txBody>
          <a:bodyPr/>
          <a:lstStyle/>
          <a:p>
            <a:r>
              <a:rPr lang="en-US" dirty="0"/>
              <a:t>How do we help? </a:t>
            </a:r>
          </a:p>
        </p:txBody>
      </p:sp>
      <p:sp>
        <p:nvSpPr>
          <p:cNvPr id="4" name="TextBox 3">
            <a:extLst>
              <a:ext uri="{FF2B5EF4-FFF2-40B4-BE49-F238E27FC236}">
                <a16:creationId xmlns:a16="http://schemas.microsoft.com/office/drawing/2014/main" id="{50F22DB6-6073-046B-2CB9-DCD12AA5DF41}"/>
              </a:ext>
            </a:extLst>
          </p:cNvPr>
          <p:cNvSpPr txBox="1"/>
          <p:nvPr/>
        </p:nvSpPr>
        <p:spPr>
          <a:xfrm>
            <a:off x="1" y="5984604"/>
            <a:ext cx="12191999" cy="230832"/>
          </a:xfrm>
          <a:prstGeom prst="rect">
            <a:avLst/>
          </a:prstGeom>
          <a:noFill/>
        </p:spPr>
        <p:txBody>
          <a:bodyPr wrap="square" rtlCol="0">
            <a:spAutoFit/>
          </a:bodyPr>
          <a:lstStyle/>
          <a:p>
            <a:r>
              <a:rPr lang="en-US" sz="900">
                <a:hlinkClick r:id="rId3" tooltip="https://www.bundabergnow.com/2020/09/23/carinity-kepnock-grove-dementia-training/"/>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03238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270043"/>
            <a:ext cx="9371949" cy="1183566"/>
          </a:xfrm>
        </p:spPr>
        <p:txBody>
          <a:bodyPr/>
          <a:lstStyle/>
          <a:p>
            <a:r>
              <a:rPr lang="en-US" dirty="0">
                <a:solidFill>
                  <a:schemeClr val="accent4">
                    <a:lumMod val="75000"/>
                  </a:schemeClr>
                </a:solidFill>
              </a:rPr>
              <a:t>Practical Matters</a:t>
            </a:r>
          </a:p>
        </p:txBody>
      </p:sp>
      <p:sp>
        <p:nvSpPr>
          <p:cNvPr id="3" name="Content Placeholder 2"/>
          <p:cNvSpPr>
            <a:spLocks noGrp="1"/>
          </p:cNvSpPr>
          <p:nvPr>
            <p:ph idx="1"/>
          </p:nvPr>
        </p:nvSpPr>
        <p:spPr/>
        <p:txBody>
          <a:bodyPr>
            <a:normAutofit/>
          </a:bodyPr>
          <a:lstStyle/>
          <a:p>
            <a:r>
              <a:rPr lang="en-US" sz="3200" dirty="0"/>
              <a:t>Legal Structure Can Provide Some Assistance</a:t>
            </a:r>
          </a:p>
          <a:p>
            <a:pPr lvl="1"/>
            <a:r>
              <a:rPr lang="en-US" sz="3200" dirty="0"/>
              <a:t>If capacity is diminished, as far  as possible maintain a normal one to one relationship (ACTEC Model Rule 1:14</a:t>
            </a:r>
          </a:p>
          <a:p>
            <a:pPr lvl="1"/>
            <a:r>
              <a:rPr lang="en-US" sz="3200" dirty="0"/>
              <a:t> How is this done?  </a:t>
            </a:r>
          </a:p>
          <a:p>
            <a:pPr lvl="2"/>
            <a:r>
              <a:rPr lang="en-US" sz="3000" dirty="0"/>
              <a:t>Keep the elderly person’s interests in mind</a:t>
            </a:r>
          </a:p>
          <a:p>
            <a:pPr lvl="2"/>
            <a:r>
              <a:rPr lang="en-US" sz="3000" dirty="0"/>
              <a:t>Be loyal to the elderly person first</a:t>
            </a:r>
          </a:p>
          <a:p>
            <a:pPr lvl="2"/>
            <a:r>
              <a:rPr lang="en-US" sz="3000" dirty="0"/>
              <a:t>Try to rely on the elderly person’s direction </a:t>
            </a:r>
          </a:p>
          <a:p>
            <a:pPr lvl="2"/>
            <a:r>
              <a:rPr lang="en-US" sz="3000" dirty="0"/>
              <a:t>Consider possible undue influence</a:t>
            </a:r>
          </a:p>
        </p:txBody>
      </p:sp>
      <p:sp>
        <p:nvSpPr>
          <p:cNvPr id="4" name="Slide Number Placeholder 3"/>
          <p:cNvSpPr>
            <a:spLocks noGrp="1"/>
          </p:cNvSpPr>
          <p:nvPr>
            <p:ph type="sldNum" sz="quarter" idx="12"/>
          </p:nvPr>
        </p:nvSpPr>
        <p:spPr/>
        <p:txBody>
          <a:bodyPr/>
          <a:lstStyle/>
          <a:p>
            <a:fld id="{9CD8D479-8942-46E8-A226-A4E01F7A105C}" type="slidenum">
              <a:rPr lang="en-US" smtClean="0"/>
              <a:t>17</a:t>
            </a:fld>
            <a:endParaRPr lang="en-US"/>
          </a:p>
        </p:txBody>
      </p:sp>
      <p:sp>
        <p:nvSpPr>
          <p:cNvPr id="5" name="Date Placeholder 4"/>
          <p:cNvSpPr>
            <a:spLocks noGrp="1"/>
          </p:cNvSpPr>
          <p:nvPr>
            <p:ph type="dt" sz="half" idx="10"/>
          </p:nvPr>
        </p:nvSpPr>
        <p:spPr>
          <a:solidFill>
            <a:schemeClr val="tx1">
              <a:lumMod val="40000"/>
              <a:lumOff val="60000"/>
            </a:schemeClr>
          </a:solidFill>
        </p:spPr>
        <p:txBody>
          <a:bodyPr/>
          <a:lstStyle/>
          <a:p>
            <a:r>
              <a:rPr lang="en-US" dirty="0"/>
              <a:t>Feb. 2023</a:t>
            </a:r>
          </a:p>
        </p:txBody>
      </p:sp>
      <p:sp>
        <p:nvSpPr>
          <p:cNvPr id="6" name="Footer Placeholder 5"/>
          <p:cNvSpPr>
            <a:spLocks noGrp="1"/>
          </p:cNvSpPr>
          <p:nvPr>
            <p:ph type="ftr" sz="quarter" idx="11"/>
          </p:nvPr>
        </p:nvSpPr>
        <p:spPr>
          <a:solidFill>
            <a:schemeClr val="tx1">
              <a:lumMod val="40000"/>
              <a:lumOff val="60000"/>
            </a:schemeClr>
          </a:solidFill>
        </p:spPr>
        <p:txBody>
          <a:bodyPr/>
          <a:lstStyle/>
          <a:p>
            <a:r>
              <a:rPr lang="en-US" dirty="0"/>
              <a:t>Cox Law Group Inc.</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7CD9-1D62-A601-DE65-B7D60BA54A40}"/>
              </a:ext>
            </a:extLst>
          </p:cNvPr>
          <p:cNvSpPr>
            <a:spLocks noGrp="1"/>
          </p:cNvSpPr>
          <p:nvPr>
            <p:ph type="title"/>
          </p:nvPr>
        </p:nvSpPr>
        <p:spPr>
          <a:xfrm>
            <a:off x="1410026" y="276087"/>
            <a:ext cx="9371949" cy="1183566"/>
          </a:xfrm>
        </p:spPr>
        <p:txBody>
          <a:bodyPr anchor="b">
            <a:normAutofit/>
          </a:bodyPr>
          <a:lstStyle/>
          <a:p>
            <a:r>
              <a:rPr lang="en-US" dirty="0"/>
              <a:t>Remember the Presumption of Capacity</a:t>
            </a:r>
          </a:p>
        </p:txBody>
      </p:sp>
      <p:sp>
        <p:nvSpPr>
          <p:cNvPr id="9" name="Slide Number Placeholder 3">
            <a:extLst>
              <a:ext uri="{FF2B5EF4-FFF2-40B4-BE49-F238E27FC236}">
                <a16:creationId xmlns:a16="http://schemas.microsoft.com/office/drawing/2014/main" id="{EE8EF0E2-07D0-7515-A1AD-D6CF9D8AC712}"/>
              </a:ext>
            </a:extLst>
          </p:cNvPr>
          <p:cNvSpPr>
            <a:spLocks noGrp="1"/>
          </p:cNvSpPr>
          <p:nvPr>
            <p:ph type="sldNum" sz="quarter" idx="12"/>
          </p:nvPr>
        </p:nvSpPr>
        <p:spPr>
          <a:xfrm>
            <a:off x="0" y="6629400"/>
            <a:ext cx="410402" cy="228600"/>
          </a:xfrm>
        </p:spPr>
        <p:txBody>
          <a:bodyPr/>
          <a:lstStyle/>
          <a:p>
            <a:pPr>
              <a:spcAft>
                <a:spcPts val="600"/>
              </a:spcAft>
            </a:pPr>
            <a:fld id="{9CD8D479-8942-46E8-A226-A4E01F7A105C}" type="slidenum">
              <a:rPr lang="en-US"/>
              <a:pPr>
                <a:spcAft>
                  <a:spcPts val="600"/>
                </a:spcAft>
              </a:pPr>
              <a:t>18</a:t>
            </a:fld>
            <a:endParaRPr lang="en-US"/>
          </a:p>
        </p:txBody>
      </p:sp>
      <p:sp>
        <p:nvSpPr>
          <p:cNvPr id="11" name="Date Placeholder 4">
            <a:extLst>
              <a:ext uri="{FF2B5EF4-FFF2-40B4-BE49-F238E27FC236}">
                <a16:creationId xmlns:a16="http://schemas.microsoft.com/office/drawing/2014/main" id="{7C678AEA-B395-3121-753A-21D6C18CE0A9}"/>
              </a:ext>
            </a:extLst>
          </p:cNvPr>
          <p:cNvSpPr>
            <a:spLocks noGrp="1"/>
          </p:cNvSpPr>
          <p:nvPr>
            <p:ph type="dt" sz="half" idx="10"/>
          </p:nvPr>
        </p:nvSpPr>
        <p:spPr>
          <a:xfrm>
            <a:off x="453403" y="6629400"/>
            <a:ext cx="1000662" cy="228600"/>
          </a:xfrm>
        </p:spPr>
        <p:txBody>
          <a:bodyPr/>
          <a:lstStyle/>
          <a:p>
            <a:pPr>
              <a:spcAft>
                <a:spcPts val="600"/>
              </a:spcAft>
            </a:pPr>
            <a:fld id="{6DD1B487-36FD-4CED-B07A-1A81FC6540B1}" type="datetime1">
              <a:rPr lang="en-US" smtClean="0"/>
              <a:pPr>
                <a:spcAft>
                  <a:spcPts val="600"/>
                </a:spcAft>
              </a:pPr>
              <a:t>3/6/2023</a:t>
            </a:fld>
            <a:endParaRPr lang="en-US"/>
          </a:p>
        </p:txBody>
      </p:sp>
      <p:sp>
        <p:nvSpPr>
          <p:cNvPr id="13" name="Footer Placeholder 5">
            <a:extLst>
              <a:ext uri="{FF2B5EF4-FFF2-40B4-BE49-F238E27FC236}">
                <a16:creationId xmlns:a16="http://schemas.microsoft.com/office/drawing/2014/main" id="{65FDA5C6-FADF-0A7A-7E97-29E411B5A742}"/>
              </a:ext>
            </a:extLst>
          </p:cNvPr>
          <p:cNvSpPr>
            <a:spLocks noGrp="1"/>
          </p:cNvSpPr>
          <p:nvPr>
            <p:ph type="ftr" sz="quarter" idx="11"/>
          </p:nvPr>
        </p:nvSpPr>
        <p:spPr>
          <a:xfrm>
            <a:off x="1637716" y="6629400"/>
            <a:ext cx="9144259" cy="228600"/>
          </a:xfrm>
        </p:spPr>
        <p:txBody>
          <a:bodyPr/>
          <a:lstStyle/>
          <a:p>
            <a:pPr>
              <a:spcAft>
                <a:spcPts val="600"/>
              </a:spcAft>
            </a:pPr>
            <a:r>
              <a:rPr lang="en-US"/>
              <a:t>Add a footer</a:t>
            </a:r>
          </a:p>
        </p:txBody>
      </p:sp>
      <p:graphicFrame>
        <p:nvGraphicFramePr>
          <p:cNvPr id="5" name="Content Placeholder 2">
            <a:extLst>
              <a:ext uri="{FF2B5EF4-FFF2-40B4-BE49-F238E27FC236}">
                <a16:creationId xmlns:a16="http://schemas.microsoft.com/office/drawing/2014/main" id="{B58DF98E-16DD-4979-0753-1BC926C54C69}"/>
              </a:ext>
            </a:extLst>
          </p:cNvPr>
          <p:cNvGraphicFramePr>
            <a:graphicFrameLocks noGrp="1"/>
          </p:cNvGraphicFramePr>
          <p:nvPr>
            <p:ph idx="1"/>
            <p:extLst>
              <p:ext uri="{D42A27DB-BD31-4B8C-83A1-F6EECF244321}">
                <p14:modId xmlns:p14="http://schemas.microsoft.com/office/powerpoint/2010/main" val="1920056925"/>
              </p:ext>
            </p:extLst>
          </p:nvPr>
        </p:nvGraphicFramePr>
        <p:xfrm>
          <a:off x="1410027" y="1566001"/>
          <a:ext cx="9371948" cy="462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6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3E8C-A596-2CD7-9571-257C9EBF9E56}"/>
              </a:ext>
            </a:extLst>
          </p:cNvPr>
          <p:cNvSpPr>
            <a:spLocks noGrp="1"/>
          </p:cNvSpPr>
          <p:nvPr>
            <p:ph type="title"/>
          </p:nvPr>
        </p:nvSpPr>
        <p:spPr>
          <a:xfrm>
            <a:off x="822198" y="382435"/>
            <a:ext cx="9371949" cy="1183566"/>
          </a:xfrm>
        </p:spPr>
        <p:txBody>
          <a:bodyPr>
            <a:normAutofit/>
          </a:bodyPr>
          <a:lstStyle/>
          <a:p>
            <a:r>
              <a:rPr lang="en-US" sz="4400" dirty="0">
                <a:solidFill>
                  <a:schemeClr val="accent4">
                    <a:lumMod val="75000"/>
                  </a:schemeClr>
                </a:solidFill>
              </a:rPr>
              <a:t>Undue Influence</a:t>
            </a:r>
          </a:p>
        </p:txBody>
      </p:sp>
      <p:sp>
        <p:nvSpPr>
          <p:cNvPr id="3" name="Content Placeholder 2">
            <a:extLst>
              <a:ext uri="{FF2B5EF4-FFF2-40B4-BE49-F238E27FC236}">
                <a16:creationId xmlns:a16="http://schemas.microsoft.com/office/drawing/2014/main" id="{00D29BF2-E622-5E3D-6EC5-0604096D585F}"/>
              </a:ext>
            </a:extLst>
          </p:cNvPr>
          <p:cNvSpPr>
            <a:spLocks noGrp="1"/>
          </p:cNvSpPr>
          <p:nvPr>
            <p:ph idx="1"/>
          </p:nvPr>
        </p:nvSpPr>
        <p:spPr/>
        <p:txBody>
          <a:bodyPr>
            <a:normAutofit/>
          </a:bodyPr>
          <a:lstStyle/>
          <a:p>
            <a:r>
              <a:rPr lang="en-US" sz="2800" dirty="0">
                <a:effectLst/>
                <a:latin typeface="Times New Roman" panose="02020603050405020304" pitchFamily="18" charset="0"/>
                <a:ea typeface="Calibri" panose="020F0502020204030204" pitchFamily="34" charset="0"/>
              </a:rPr>
              <a:t>Undue Influence Law (Effective January 2014) is defined as “excessive persuasion” that causes another person to act or refrain from acting by overcoming that person’s free will and results in inequity.  </a:t>
            </a:r>
          </a:p>
          <a:p>
            <a:endParaRPr lang="en-US" sz="2800" dirty="0">
              <a:latin typeface="Times New Roman" panose="02020603050405020304" pitchFamily="18" charset="0"/>
              <a:ea typeface="Calibri" panose="020F0502020204030204" pitchFamily="34" charset="0"/>
            </a:endParaRPr>
          </a:p>
          <a:p>
            <a:r>
              <a:rPr lang="en-US" sz="2800" dirty="0">
                <a:effectLst/>
                <a:latin typeface="Times New Roman" panose="02020603050405020304" pitchFamily="18" charset="0"/>
                <a:ea typeface="Calibri" panose="020F0502020204030204" pitchFamily="34" charset="0"/>
              </a:rPr>
              <a:t>Welfare and Institutions Code § 15610.70(a). The new law also states that “the intent of the Legislature is that this § supplement the common law meaning of undue influence without superseding or interfering with the operation of that law.”</a:t>
            </a:r>
            <a:endParaRPr lang="en-US" sz="2800" dirty="0"/>
          </a:p>
        </p:txBody>
      </p:sp>
      <p:sp>
        <p:nvSpPr>
          <p:cNvPr id="4" name="Slide Number Placeholder 3">
            <a:extLst>
              <a:ext uri="{FF2B5EF4-FFF2-40B4-BE49-F238E27FC236}">
                <a16:creationId xmlns:a16="http://schemas.microsoft.com/office/drawing/2014/main" id="{9FDE0EE9-79FD-F3E8-C460-FEFF74F8151B}"/>
              </a:ext>
            </a:extLst>
          </p:cNvPr>
          <p:cNvSpPr>
            <a:spLocks noGrp="1"/>
          </p:cNvSpPr>
          <p:nvPr>
            <p:ph type="sldNum" sz="quarter" idx="12"/>
          </p:nvPr>
        </p:nvSpPr>
        <p:spPr/>
        <p:txBody>
          <a:bodyPr/>
          <a:lstStyle/>
          <a:p>
            <a:fld id="{9CD8D479-8942-46E8-A226-A4E01F7A105C}" type="slidenum">
              <a:rPr lang="en-US" smtClean="0"/>
              <a:t>19</a:t>
            </a:fld>
            <a:endParaRPr lang="en-US"/>
          </a:p>
        </p:txBody>
      </p:sp>
    </p:spTree>
    <p:extLst>
      <p:ext uri="{BB962C8B-B14F-4D97-AF65-F5344CB8AC3E}">
        <p14:creationId xmlns:p14="http://schemas.microsoft.com/office/powerpoint/2010/main" val="112999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lstStyle/>
          <a:p>
            <a:r>
              <a:rPr lang="en-US" dirty="0"/>
              <a:t>Agenda for today</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r>
              <a:rPr lang="en-US" sz="3200" dirty="0"/>
              <a:t>What is Ethics when applied to Elderly?</a:t>
            </a:r>
          </a:p>
          <a:p>
            <a:r>
              <a:rPr lang="en-US" sz="3200" dirty="0"/>
              <a:t>Types of  Challenges</a:t>
            </a:r>
          </a:p>
          <a:p>
            <a:r>
              <a:rPr lang="en-US" sz="3200" dirty="0"/>
              <a:t>Practical Ways to Address</a:t>
            </a:r>
          </a:p>
        </p:txBody>
      </p:sp>
      <p:pic>
        <p:nvPicPr>
          <p:cNvPr id="41" name="Picture Placeholder 40">
            <a:extLst>
              <a:ext uri="{FF2B5EF4-FFF2-40B4-BE49-F238E27FC236}">
                <a16:creationId xmlns:a16="http://schemas.microsoft.com/office/drawing/2014/main" id="{129D94AF-C500-4178-91F3-5C1DCC138993}"/>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a:stretch/>
        </p:blipFill>
        <p:spPr>
          <a:xfrm>
            <a:off x="7785759" y="1234865"/>
            <a:ext cx="3192054" cy="2080768"/>
          </a:xfrm>
        </p:spPr>
      </p:pic>
      <p:pic>
        <p:nvPicPr>
          <p:cNvPr id="37" name="Picture Placeholder 36">
            <a:extLst>
              <a:ext uri="{FF2B5EF4-FFF2-40B4-BE49-F238E27FC236}">
                <a16:creationId xmlns:a16="http://schemas.microsoft.com/office/drawing/2014/main" id="{AA3DA79A-057F-4993-BBA1-40188A7D39FC}"/>
              </a:ext>
            </a:extLst>
          </p:cNvPr>
          <p:cNvPicPr>
            <a:picLocks noGrp="1" noChangeAspect="1"/>
          </p:cNvPicPr>
          <p:nvPr>
            <p:ph type="pic" sz="quarter" idx="14"/>
          </p:nvPr>
        </p:nvPicPr>
        <p:blipFill>
          <a:blip r:embed="rId5">
            <a:extLst>
              <a:ext uri="{837473B0-CC2E-450A-ABE3-18F120FF3D39}">
                <a1611:picAttrSrcUrl xmlns:a1611="http://schemas.microsoft.com/office/drawing/2016/11/main" r:id="rId6"/>
              </a:ext>
            </a:extLst>
          </a:blip>
          <a:srcRect/>
          <a:stretch/>
        </p:blipFill>
        <p:spPr>
          <a:xfrm>
            <a:off x="7788349" y="3542367"/>
            <a:ext cx="3181056" cy="2080768"/>
          </a:xfrm>
        </p:spPr>
      </p:pic>
      <p:sp>
        <p:nvSpPr>
          <p:cNvPr id="14" name="Slide Number Placeholder 13">
            <a:extLst>
              <a:ext uri="{FF2B5EF4-FFF2-40B4-BE49-F238E27FC236}">
                <a16:creationId xmlns:a16="http://schemas.microsoft.com/office/drawing/2014/main" id="{2EDF2856-4FE9-4EE3-B977-6911F31646C1}"/>
              </a:ext>
            </a:extLst>
          </p:cNvPr>
          <p:cNvSpPr>
            <a:spLocks noGrp="1"/>
          </p:cNvSpPr>
          <p:nvPr>
            <p:ph type="sldNum" sz="quarter" idx="12"/>
          </p:nvPr>
        </p:nvSpPr>
        <p:spPr>
          <a:xfrm>
            <a:off x="11558016" y="3136392"/>
            <a:ext cx="545911" cy="580029"/>
          </a:xfrm>
        </p:spPr>
        <p:txBody>
          <a:bodyPr/>
          <a:lstStyle/>
          <a:p>
            <a:pPr lvl="0"/>
            <a:fld id="{8D1FC6F8-0BCD-47E9-9C64-690771D9C143}" type="slidenum">
              <a:rPr lang="en-US" noProof="0" smtClean="0"/>
              <a:pPr lvl="0"/>
              <a:t>2</a:t>
            </a:fld>
            <a:endParaRPr lang="en-US" noProof="0" dirty="0"/>
          </a:p>
        </p:txBody>
      </p:sp>
      <p:sp>
        <p:nvSpPr>
          <p:cNvPr id="12" name="Date Placeholder 11">
            <a:extLst>
              <a:ext uri="{FF2B5EF4-FFF2-40B4-BE49-F238E27FC236}">
                <a16:creationId xmlns:a16="http://schemas.microsoft.com/office/drawing/2014/main" id="{9F364E8B-A603-4351-A494-1AC2076469D2}"/>
              </a:ext>
            </a:extLst>
          </p:cNvPr>
          <p:cNvSpPr>
            <a:spLocks noGrp="1"/>
          </p:cNvSpPr>
          <p:nvPr>
            <p:ph type="dt" sz="half" idx="10"/>
          </p:nvPr>
        </p:nvSpPr>
        <p:spPr>
          <a:xfrm rot="5400000">
            <a:off x="10506456" y="5074920"/>
            <a:ext cx="2647667" cy="365125"/>
          </a:xfrm>
        </p:spPr>
        <p:txBody>
          <a:bodyPr/>
          <a:lstStyle/>
          <a:p>
            <a:pPr lvl="0"/>
            <a:r>
              <a:rPr lang="en-US" noProof="0" dirty="0"/>
              <a:t>20</a:t>
            </a:r>
          </a:p>
        </p:txBody>
      </p:sp>
    </p:spTree>
    <p:extLst>
      <p:ext uri="{BB962C8B-B14F-4D97-AF65-F5344CB8AC3E}">
        <p14:creationId xmlns:p14="http://schemas.microsoft.com/office/powerpoint/2010/main" val="301572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3E8C-A596-2CD7-9571-257C9EBF9E56}"/>
              </a:ext>
            </a:extLst>
          </p:cNvPr>
          <p:cNvSpPr>
            <a:spLocks noGrp="1"/>
          </p:cNvSpPr>
          <p:nvPr>
            <p:ph type="title"/>
          </p:nvPr>
        </p:nvSpPr>
        <p:spPr/>
        <p:txBody>
          <a:bodyPr>
            <a:normAutofit/>
          </a:bodyPr>
          <a:lstStyle/>
          <a:p>
            <a:r>
              <a:rPr lang="en-US" sz="4000" dirty="0">
                <a:solidFill>
                  <a:schemeClr val="accent4">
                    <a:lumMod val="75000"/>
                  </a:schemeClr>
                </a:solidFill>
              </a:rPr>
              <a:t>Undue Influence</a:t>
            </a:r>
          </a:p>
        </p:txBody>
      </p:sp>
      <p:sp>
        <p:nvSpPr>
          <p:cNvPr id="3" name="Content Placeholder 2">
            <a:extLst>
              <a:ext uri="{FF2B5EF4-FFF2-40B4-BE49-F238E27FC236}">
                <a16:creationId xmlns:a16="http://schemas.microsoft.com/office/drawing/2014/main" id="{00D29BF2-E622-5E3D-6EC5-0604096D585F}"/>
              </a:ext>
            </a:extLst>
          </p:cNvPr>
          <p:cNvSpPr>
            <a:spLocks noGrp="1"/>
          </p:cNvSpPr>
          <p:nvPr>
            <p:ph idx="1"/>
          </p:nvPr>
        </p:nvSpPr>
        <p:spPr/>
        <p:txBody>
          <a:bodyPr>
            <a:normAutofit/>
          </a:bodyPr>
          <a:lstStyle/>
          <a:p>
            <a:r>
              <a:rPr lang="en-US" sz="1800" dirty="0">
                <a:effectLst/>
                <a:latin typeface="Times New Roman" panose="02020603050405020304" pitchFamily="18" charset="0"/>
                <a:ea typeface="Calibri" panose="020F0502020204030204" pitchFamily="34" charset="0"/>
              </a:rPr>
              <a:t>California Welfare and Institutions Code § 15610.70(a) defines undue influence generally as “excessive persuasion that causes another person to act or refrain from acting by overcoming that person’s free will and results in inequity.” California Welfare and Institutions Code §§15610.70(a)(1)-(4) lists factors to be considered. </a:t>
            </a:r>
          </a:p>
          <a:p>
            <a:endParaRPr lang="en-US" sz="1800" dirty="0">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800"/>
              </a:spcAft>
              <a:buFont typeface="+mj-lt"/>
              <a:buAutoNum type="arabicPeriod"/>
              <a:tabLst>
                <a:tab pos="1371600" algn="l"/>
                <a:tab pos="1828800" algn="l"/>
                <a:tab pos="2286000" algn="l"/>
                <a:tab pos="2743200" algn="l"/>
                <a:tab pos="3200400" algn="l"/>
                <a:tab pos="3657600" algn="l"/>
                <a:tab pos="4114800" algn="l"/>
                <a:tab pos="4572000" algn="l"/>
                <a:tab pos="5029200" algn="l"/>
                <a:tab pos="5486400" algn="l"/>
                <a:tab pos="5943600" algn="l"/>
                <a:tab pos="639953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victim’s vulnerability, evidence of which may include “incapacity, illness, disability, injury, age, education, impaired cognitive function, emotional distress, isolation or dependency, and whether the influencer knew or should have known of the alleged victim’s vulnerability.”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800"/>
              </a:spcAft>
              <a:buFont typeface="+mj-lt"/>
              <a:buAutoNum type="arabicPeriod"/>
              <a:tabLst>
                <a:tab pos="1371600" algn="l"/>
                <a:tab pos="1828800" algn="l"/>
                <a:tab pos="2286000" algn="l"/>
                <a:tab pos="2743200" algn="l"/>
                <a:tab pos="3200400" algn="l"/>
                <a:tab pos="3657600" algn="l"/>
                <a:tab pos="4114800" algn="l"/>
                <a:tab pos="4572000" algn="l"/>
                <a:tab pos="5029200" algn="l"/>
                <a:tab pos="5486400" algn="l"/>
                <a:tab pos="5943600" algn="l"/>
                <a:tab pos="639953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influencer’s apparent authority, evidence of which may include “status as a fiduciary, family member, care provider, healthcare professional, legal professional, spiritual advisor, expert, or other qualification.”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000" dirty="0"/>
          </a:p>
        </p:txBody>
      </p:sp>
      <p:sp>
        <p:nvSpPr>
          <p:cNvPr id="4" name="Slide Number Placeholder 3">
            <a:extLst>
              <a:ext uri="{FF2B5EF4-FFF2-40B4-BE49-F238E27FC236}">
                <a16:creationId xmlns:a16="http://schemas.microsoft.com/office/drawing/2014/main" id="{9FDE0EE9-79FD-F3E8-C460-FEFF74F8151B}"/>
              </a:ext>
            </a:extLst>
          </p:cNvPr>
          <p:cNvSpPr>
            <a:spLocks noGrp="1"/>
          </p:cNvSpPr>
          <p:nvPr>
            <p:ph type="sldNum" sz="quarter" idx="12"/>
          </p:nvPr>
        </p:nvSpPr>
        <p:spPr/>
        <p:txBody>
          <a:bodyPr/>
          <a:lstStyle/>
          <a:p>
            <a:fld id="{9CD8D479-8942-46E8-A226-A4E01F7A105C}" type="slidenum">
              <a:rPr lang="en-US" smtClean="0"/>
              <a:t>20</a:t>
            </a:fld>
            <a:endParaRPr lang="en-US"/>
          </a:p>
        </p:txBody>
      </p:sp>
    </p:spTree>
    <p:extLst>
      <p:ext uri="{BB962C8B-B14F-4D97-AF65-F5344CB8AC3E}">
        <p14:creationId xmlns:p14="http://schemas.microsoft.com/office/powerpoint/2010/main" val="190327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3E8C-A596-2CD7-9571-257C9EBF9E56}"/>
              </a:ext>
            </a:extLst>
          </p:cNvPr>
          <p:cNvSpPr>
            <a:spLocks noGrp="1"/>
          </p:cNvSpPr>
          <p:nvPr>
            <p:ph type="title"/>
          </p:nvPr>
        </p:nvSpPr>
        <p:spPr/>
        <p:txBody>
          <a:bodyPr>
            <a:normAutofit/>
          </a:bodyPr>
          <a:lstStyle/>
          <a:p>
            <a:r>
              <a:rPr lang="en-US" sz="4000" dirty="0">
                <a:solidFill>
                  <a:schemeClr val="accent4">
                    <a:lumMod val="75000"/>
                  </a:schemeClr>
                </a:solidFill>
              </a:rPr>
              <a:t>More Factors – Undue Influence</a:t>
            </a:r>
          </a:p>
        </p:txBody>
      </p:sp>
      <p:sp>
        <p:nvSpPr>
          <p:cNvPr id="3" name="Content Placeholder 2">
            <a:extLst>
              <a:ext uri="{FF2B5EF4-FFF2-40B4-BE49-F238E27FC236}">
                <a16:creationId xmlns:a16="http://schemas.microsoft.com/office/drawing/2014/main" id="{00D29BF2-E622-5E3D-6EC5-0604096D585F}"/>
              </a:ext>
            </a:extLst>
          </p:cNvPr>
          <p:cNvSpPr>
            <a:spLocks noGrp="1"/>
          </p:cNvSpPr>
          <p:nvPr>
            <p:ph idx="1"/>
          </p:nvPr>
        </p:nvSpPr>
        <p:spPr/>
        <p:txBody>
          <a:bodyPr>
            <a:normAutofit/>
          </a:bodyPr>
          <a:lstStyle/>
          <a:p>
            <a:pPr marL="742950" marR="0" lvl="1" indent="-285750">
              <a:lnSpc>
                <a:spcPct val="150000"/>
              </a:lnSpc>
              <a:spcBef>
                <a:spcPts val="0"/>
              </a:spcBef>
              <a:spcAft>
                <a:spcPts val="800"/>
              </a:spcAft>
              <a:buFont typeface="+mj-lt"/>
              <a:buAutoNum type="arabicPeriod"/>
              <a:tabLst>
                <a:tab pos="1371600" algn="l"/>
                <a:tab pos="1828800" algn="l"/>
                <a:tab pos="2286000" algn="l"/>
                <a:tab pos="2743200" algn="l"/>
                <a:tab pos="3200400" algn="l"/>
                <a:tab pos="3657600" algn="l"/>
                <a:tab pos="4114800" algn="l"/>
                <a:tab pos="4572000" algn="l"/>
                <a:tab pos="5029200" algn="l"/>
                <a:tab pos="5486400" algn="l"/>
                <a:tab pos="5943600" algn="l"/>
                <a:tab pos="639953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influencer’s conduct, evidence of which may include “(a) controlling necessaries of life, medication, the victim’s interactions with others, access to information, or sleep; (b) use of affection, intimidation, or coercion; (c) initiation of changes in personal or property rights, use of haste or secrecy in effecting those changes, effecting changes at inappropriate times and places, and claims of expertise in effecting changes.”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800"/>
              </a:spcAft>
              <a:buFont typeface="+mj-lt"/>
              <a:buAutoNum type="arabicPeriod"/>
              <a:tabLst>
                <a:tab pos="1371600" algn="l"/>
                <a:tab pos="1828800" algn="l"/>
                <a:tab pos="2286000" algn="l"/>
                <a:tab pos="2743200" algn="l"/>
                <a:tab pos="3200400" algn="l"/>
                <a:tab pos="3657600" algn="l"/>
                <a:tab pos="4114800" algn="l"/>
                <a:tab pos="4572000" algn="l"/>
                <a:tab pos="5029200" algn="l"/>
                <a:tab pos="5486400" algn="l"/>
                <a:tab pos="5943600" algn="l"/>
                <a:tab pos="639953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equity of the challenged result, evidence of which may include “the economic consequences to the victim, any divergence from the victim’s prior intent or course of conduct or dealing, the relationship of the value conveyed to the value of any services or consideration received, or the appropriateness of the change in light of the length and nature of the relationship.”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DE0EE9-79FD-F3E8-C460-FEFF74F8151B}"/>
              </a:ext>
            </a:extLst>
          </p:cNvPr>
          <p:cNvSpPr>
            <a:spLocks noGrp="1"/>
          </p:cNvSpPr>
          <p:nvPr>
            <p:ph type="sldNum" sz="quarter" idx="12"/>
          </p:nvPr>
        </p:nvSpPr>
        <p:spPr/>
        <p:txBody>
          <a:bodyPr/>
          <a:lstStyle/>
          <a:p>
            <a:fld id="{9CD8D479-8942-46E8-A226-A4E01F7A105C}" type="slidenum">
              <a:rPr lang="en-US" smtClean="0"/>
              <a:t>21</a:t>
            </a:fld>
            <a:endParaRPr lang="en-US"/>
          </a:p>
        </p:txBody>
      </p:sp>
    </p:spTree>
    <p:extLst>
      <p:ext uri="{BB962C8B-B14F-4D97-AF65-F5344CB8AC3E}">
        <p14:creationId xmlns:p14="http://schemas.microsoft.com/office/powerpoint/2010/main" val="185215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29BF2-E622-5E3D-6EC5-0604096D585F}"/>
              </a:ext>
            </a:extLst>
          </p:cNvPr>
          <p:cNvSpPr>
            <a:spLocks noGrp="1"/>
          </p:cNvSpPr>
          <p:nvPr>
            <p:ph idx="1"/>
          </p:nvPr>
        </p:nvSpPr>
        <p:spPr/>
        <p:txBody>
          <a:bodyPr>
            <a:normAutofit/>
          </a:bodyPr>
          <a:lstStyle/>
          <a:p>
            <a:r>
              <a:rPr lang="en-US" sz="3600" dirty="0"/>
              <a:t>Complete Loyalty to Elderly Person and Guarding Person from Undue Influence as an Ethical Duty balanced with allowing others to participate as decision makers to “support autonomy.”  </a:t>
            </a:r>
          </a:p>
        </p:txBody>
      </p:sp>
      <p:sp>
        <p:nvSpPr>
          <p:cNvPr id="4" name="Slide Number Placeholder 3">
            <a:extLst>
              <a:ext uri="{FF2B5EF4-FFF2-40B4-BE49-F238E27FC236}">
                <a16:creationId xmlns:a16="http://schemas.microsoft.com/office/drawing/2014/main" id="{9FDE0EE9-79FD-F3E8-C460-FEFF74F8151B}"/>
              </a:ext>
            </a:extLst>
          </p:cNvPr>
          <p:cNvSpPr>
            <a:spLocks noGrp="1"/>
          </p:cNvSpPr>
          <p:nvPr>
            <p:ph type="sldNum" sz="quarter" idx="12"/>
          </p:nvPr>
        </p:nvSpPr>
        <p:spPr/>
        <p:txBody>
          <a:bodyPr/>
          <a:lstStyle/>
          <a:p>
            <a:fld id="{9CD8D479-8942-46E8-A226-A4E01F7A105C}" type="slidenum">
              <a:rPr lang="en-US" smtClean="0"/>
              <a:t>22</a:t>
            </a:fld>
            <a:endParaRPr lang="en-US"/>
          </a:p>
        </p:txBody>
      </p:sp>
      <p:sp>
        <p:nvSpPr>
          <p:cNvPr id="6" name="Title 5">
            <a:extLst>
              <a:ext uri="{FF2B5EF4-FFF2-40B4-BE49-F238E27FC236}">
                <a16:creationId xmlns:a16="http://schemas.microsoft.com/office/drawing/2014/main" id="{B59DAA2F-6026-807A-37B8-5C108AF18300}"/>
              </a:ext>
            </a:extLst>
          </p:cNvPr>
          <p:cNvSpPr>
            <a:spLocks noGrp="1"/>
          </p:cNvSpPr>
          <p:nvPr>
            <p:ph type="title"/>
          </p:nvPr>
        </p:nvSpPr>
        <p:spPr/>
        <p:txBody>
          <a:bodyPr>
            <a:normAutofit/>
          </a:bodyPr>
          <a:lstStyle/>
          <a:p>
            <a:r>
              <a:rPr lang="en-US" sz="4400" dirty="0">
                <a:solidFill>
                  <a:schemeClr val="accent4">
                    <a:lumMod val="75000"/>
                  </a:schemeClr>
                </a:solidFill>
              </a:rPr>
              <a:t>More Difficult Balancing</a:t>
            </a:r>
          </a:p>
        </p:txBody>
      </p:sp>
    </p:spTree>
    <p:extLst>
      <p:ext uri="{BB962C8B-B14F-4D97-AF65-F5344CB8AC3E}">
        <p14:creationId xmlns:p14="http://schemas.microsoft.com/office/powerpoint/2010/main" val="298340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29BF2-E622-5E3D-6EC5-0604096D585F}"/>
              </a:ext>
            </a:extLst>
          </p:cNvPr>
          <p:cNvSpPr>
            <a:spLocks noGrp="1"/>
          </p:cNvSpPr>
          <p:nvPr>
            <p:ph idx="1"/>
          </p:nvPr>
        </p:nvSpPr>
        <p:spPr/>
        <p:txBody>
          <a:bodyPr>
            <a:normAutofit/>
          </a:bodyPr>
          <a:lstStyle/>
          <a:p>
            <a:r>
              <a:rPr lang="en-US" sz="4000" dirty="0"/>
              <a:t>How can we assure the person sharing the decision making is not the undue influencer?  </a:t>
            </a:r>
          </a:p>
        </p:txBody>
      </p:sp>
      <p:sp>
        <p:nvSpPr>
          <p:cNvPr id="4" name="Slide Number Placeholder 3">
            <a:extLst>
              <a:ext uri="{FF2B5EF4-FFF2-40B4-BE49-F238E27FC236}">
                <a16:creationId xmlns:a16="http://schemas.microsoft.com/office/drawing/2014/main" id="{9FDE0EE9-79FD-F3E8-C460-FEFF74F8151B}"/>
              </a:ext>
            </a:extLst>
          </p:cNvPr>
          <p:cNvSpPr>
            <a:spLocks noGrp="1"/>
          </p:cNvSpPr>
          <p:nvPr>
            <p:ph type="sldNum" sz="quarter" idx="12"/>
          </p:nvPr>
        </p:nvSpPr>
        <p:spPr/>
        <p:txBody>
          <a:bodyPr/>
          <a:lstStyle/>
          <a:p>
            <a:fld id="{9CD8D479-8942-46E8-A226-A4E01F7A105C}" type="slidenum">
              <a:rPr lang="en-US" smtClean="0"/>
              <a:t>23</a:t>
            </a:fld>
            <a:endParaRPr lang="en-US"/>
          </a:p>
        </p:txBody>
      </p:sp>
      <p:sp>
        <p:nvSpPr>
          <p:cNvPr id="6" name="Title 5">
            <a:extLst>
              <a:ext uri="{FF2B5EF4-FFF2-40B4-BE49-F238E27FC236}">
                <a16:creationId xmlns:a16="http://schemas.microsoft.com/office/drawing/2014/main" id="{30785B27-9835-2069-E93A-21DDE09F0B62}"/>
              </a:ext>
            </a:extLst>
          </p:cNvPr>
          <p:cNvSpPr>
            <a:spLocks noGrp="1"/>
          </p:cNvSpPr>
          <p:nvPr>
            <p:ph type="title"/>
          </p:nvPr>
        </p:nvSpPr>
        <p:spPr>
          <a:xfrm>
            <a:off x="1410026" y="276087"/>
            <a:ext cx="9371949" cy="910162"/>
          </a:xfrm>
        </p:spPr>
        <p:txBody>
          <a:bodyPr>
            <a:normAutofit/>
          </a:bodyPr>
          <a:lstStyle/>
          <a:p>
            <a:r>
              <a:rPr lang="en-US" sz="4400" dirty="0">
                <a:solidFill>
                  <a:schemeClr val="accent4">
                    <a:lumMod val="75000"/>
                  </a:schemeClr>
                </a:solidFill>
              </a:rPr>
              <a:t>Shared Decision Making</a:t>
            </a:r>
          </a:p>
        </p:txBody>
      </p:sp>
    </p:spTree>
    <p:extLst>
      <p:ext uri="{BB962C8B-B14F-4D97-AF65-F5344CB8AC3E}">
        <p14:creationId xmlns:p14="http://schemas.microsoft.com/office/powerpoint/2010/main" val="97058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3E8C-A596-2CD7-9571-257C9EBF9E56}"/>
              </a:ext>
            </a:extLst>
          </p:cNvPr>
          <p:cNvSpPr>
            <a:spLocks noGrp="1"/>
          </p:cNvSpPr>
          <p:nvPr>
            <p:ph type="title"/>
          </p:nvPr>
        </p:nvSpPr>
        <p:spPr/>
        <p:txBody>
          <a:bodyPr>
            <a:normAutofit/>
          </a:bodyPr>
          <a:lstStyle/>
          <a:p>
            <a:r>
              <a:rPr lang="en-US" sz="4000" dirty="0">
                <a:solidFill>
                  <a:schemeClr val="accent4">
                    <a:lumMod val="75000"/>
                  </a:schemeClr>
                </a:solidFill>
              </a:rPr>
              <a:t>Shared Decision-Making Agreement</a:t>
            </a:r>
          </a:p>
        </p:txBody>
      </p:sp>
      <p:sp>
        <p:nvSpPr>
          <p:cNvPr id="3" name="Content Placeholder 2">
            <a:extLst>
              <a:ext uri="{FF2B5EF4-FFF2-40B4-BE49-F238E27FC236}">
                <a16:creationId xmlns:a16="http://schemas.microsoft.com/office/drawing/2014/main" id="{00D29BF2-E622-5E3D-6EC5-0604096D585F}"/>
              </a:ext>
            </a:extLst>
          </p:cNvPr>
          <p:cNvSpPr>
            <a:spLocks noGrp="1"/>
          </p:cNvSpPr>
          <p:nvPr>
            <p:ph idx="1"/>
          </p:nvPr>
        </p:nvSpPr>
        <p:spPr/>
        <p:txBody>
          <a:bodyPr>
            <a:normAutofit/>
          </a:bodyPr>
          <a:lstStyle/>
          <a:p>
            <a:r>
              <a:rPr lang="en-US" sz="4000" dirty="0"/>
              <a:t>Shared Decision Maker cannot be convicted of fraud/elder abuse or restraining orders</a:t>
            </a:r>
          </a:p>
          <a:p>
            <a:r>
              <a:rPr lang="en-US" sz="4000" dirty="0"/>
              <a:t> Practical Considerations/Background Checks? </a:t>
            </a:r>
          </a:p>
          <a:p>
            <a:r>
              <a:rPr lang="en-US" sz="4000" dirty="0"/>
              <a:t>Professional Decision-Making Assistants?  A new cottage industry</a:t>
            </a:r>
          </a:p>
        </p:txBody>
      </p:sp>
      <p:sp>
        <p:nvSpPr>
          <p:cNvPr id="4" name="Slide Number Placeholder 3">
            <a:extLst>
              <a:ext uri="{FF2B5EF4-FFF2-40B4-BE49-F238E27FC236}">
                <a16:creationId xmlns:a16="http://schemas.microsoft.com/office/drawing/2014/main" id="{9FDE0EE9-79FD-F3E8-C460-FEFF74F8151B}"/>
              </a:ext>
            </a:extLst>
          </p:cNvPr>
          <p:cNvSpPr>
            <a:spLocks noGrp="1"/>
          </p:cNvSpPr>
          <p:nvPr>
            <p:ph type="sldNum" sz="quarter" idx="12"/>
          </p:nvPr>
        </p:nvSpPr>
        <p:spPr/>
        <p:txBody>
          <a:bodyPr/>
          <a:lstStyle/>
          <a:p>
            <a:fld id="{9CD8D479-8942-46E8-A226-A4E01F7A105C}" type="slidenum">
              <a:rPr lang="en-US" smtClean="0"/>
              <a:t>24</a:t>
            </a:fld>
            <a:endParaRPr lang="en-US"/>
          </a:p>
        </p:txBody>
      </p:sp>
    </p:spTree>
    <p:extLst>
      <p:ext uri="{BB962C8B-B14F-4D97-AF65-F5344CB8AC3E}">
        <p14:creationId xmlns:p14="http://schemas.microsoft.com/office/powerpoint/2010/main" val="29745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normAutofit/>
          </a:bodyPr>
          <a:lstStyle/>
          <a:p>
            <a:r>
              <a:rPr lang="en-US" sz="3600" dirty="0">
                <a:solidFill>
                  <a:schemeClr val="accent1">
                    <a:lumMod val="75000"/>
                  </a:schemeClr>
                </a:solidFill>
              </a:rPr>
              <a:t>Summary</a:t>
            </a:r>
          </a:p>
        </p:txBody>
      </p:sp>
      <p:pic>
        <p:nvPicPr>
          <p:cNvPr id="38" name="Picture Placeholder 37" descr="A bunch of lavender in a basket ">
            <a:extLst>
              <a:ext uri="{FF2B5EF4-FFF2-40B4-BE49-F238E27FC236}">
                <a16:creationId xmlns:a16="http://schemas.microsoft.com/office/drawing/2014/main" id="{09BBE59E-5FFC-479B-A780-98A0287C33A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01711" y="724530"/>
            <a:ext cx="2122242" cy="2599357"/>
          </a:xfrm>
        </p:spPr>
      </p:pic>
      <p:pic>
        <p:nvPicPr>
          <p:cNvPr id="18" name="Picture Placeholder 17">
            <a:extLst>
              <a:ext uri="{FF2B5EF4-FFF2-40B4-BE49-F238E27FC236}">
                <a16:creationId xmlns:a16="http://schemas.microsoft.com/office/drawing/2014/main" id="{E9611289-06BA-4376-8CC5-DE5047F8643D}"/>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a:stretch/>
        </p:blipFill>
        <p:spPr>
          <a:xfrm>
            <a:off x="801710" y="724530"/>
            <a:ext cx="4507841" cy="2599357"/>
          </a:xfrm>
        </p:spPr>
      </p:pic>
      <p:pic>
        <p:nvPicPr>
          <p:cNvPr id="22" name="Picture Placeholder 21">
            <a:extLst>
              <a:ext uri="{FF2B5EF4-FFF2-40B4-BE49-F238E27FC236}">
                <a16:creationId xmlns:a16="http://schemas.microsoft.com/office/drawing/2014/main" id="{70849E43-1801-4593-BA8D-517A809FC932}"/>
              </a:ext>
            </a:extLst>
          </p:cNvPr>
          <p:cNvPicPr>
            <a:picLocks noGrp="1" noChangeAspect="1"/>
          </p:cNvPicPr>
          <p:nvPr>
            <p:ph type="pic" sz="quarter" idx="15"/>
          </p:nvPr>
        </p:nvPicPr>
        <p:blipFill>
          <a:blip r:embed="rId6">
            <a:extLst>
              <a:ext uri="{837473B0-CC2E-450A-ABE3-18F120FF3D39}">
                <a1611:picAttrSrcUrl xmlns:a1611="http://schemas.microsoft.com/office/drawing/2016/11/main" r:id="rId7"/>
              </a:ext>
            </a:extLst>
          </a:blip>
          <a:srcRect/>
          <a:stretch/>
        </p:blipFill>
        <p:spPr>
          <a:xfrm>
            <a:off x="801709" y="3593830"/>
            <a:ext cx="4503175" cy="2534378"/>
          </a:xfrm>
        </p:spPr>
      </p:pic>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5999" y="2147355"/>
            <a:ext cx="5045149" cy="4107021"/>
          </a:xfrm>
        </p:spPr>
        <p:txBody>
          <a:bodyPr>
            <a:normAutofit/>
          </a:bodyPr>
          <a:lstStyle/>
          <a:p>
            <a:r>
              <a:rPr lang="en-US" sz="2400" dirty="0"/>
              <a:t>Navigating a new world of preserving autonomy and dignity of our older populations and protecting our older population are two worthy goals which necessarily conflict with one another.  Shared Decision Makers may help bridge the gap or may add to the concerns.  All we can do is stay vigilant and assist to do what appears right in the situation.  </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PRESENTATION TITLE</a:t>
            </a:r>
          </a:p>
        </p:txBody>
      </p:sp>
      <p:sp>
        <p:nvSpPr>
          <p:cNvPr id="13" name="Slide Number Placeholder 12">
            <a:extLst>
              <a:ext uri="{FF2B5EF4-FFF2-40B4-BE49-F238E27FC236}">
                <a16:creationId xmlns:a16="http://schemas.microsoft.com/office/drawing/2014/main" id="{FD482A9A-F388-4338-B0CE-2D76B428F858}"/>
              </a:ext>
            </a:extLst>
          </p:cNvPr>
          <p:cNvSpPr>
            <a:spLocks noGrp="1"/>
          </p:cNvSpPr>
          <p:nvPr>
            <p:ph type="sldNum" sz="quarter" idx="12"/>
          </p:nvPr>
        </p:nvSpPr>
        <p:spPr>
          <a:xfrm>
            <a:off x="11558016" y="3136392"/>
            <a:ext cx="545911" cy="580029"/>
          </a:xfrm>
        </p:spPr>
        <p:txBody>
          <a:bodyPr/>
          <a:lstStyle/>
          <a:p>
            <a:pPr lvl="0"/>
            <a:fld id="{FB9BEB33-D6AC-4C86-9A2A-0FA8A87193B2}" type="slidenum">
              <a:rPr lang="en-US" noProof="0" smtClean="0"/>
              <a:pPr lvl="0"/>
              <a:t>25</a:t>
            </a:fld>
            <a:endParaRPr lang="en-US" noProof="0" dirty="0"/>
          </a:p>
        </p:txBody>
      </p:sp>
      <p:sp>
        <p:nvSpPr>
          <p:cNvPr id="9" name="Date Placeholder 8">
            <a:extLst>
              <a:ext uri="{FF2B5EF4-FFF2-40B4-BE49-F238E27FC236}">
                <a16:creationId xmlns:a16="http://schemas.microsoft.com/office/drawing/2014/main" id="{16BF5052-E887-43F4-A7FC-3529B2962A23}"/>
              </a:ext>
            </a:extLst>
          </p:cNvPr>
          <p:cNvSpPr>
            <a:spLocks noGrp="1"/>
          </p:cNvSpPr>
          <p:nvPr>
            <p:ph type="dt" sz="half" idx="10"/>
          </p:nvPr>
        </p:nvSpPr>
        <p:spPr>
          <a:xfrm rot="5400000">
            <a:off x="10506456" y="5074920"/>
            <a:ext cx="2647667" cy="365125"/>
          </a:xfrm>
        </p:spPr>
        <p:txBody>
          <a:bodyPr/>
          <a:lstStyle/>
          <a:p>
            <a:pPr lvl="0"/>
            <a:r>
              <a:rPr lang="en-US" noProof="0" dirty="0"/>
              <a:t>20XX</a:t>
            </a:r>
          </a:p>
        </p:txBody>
      </p:sp>
      <p:sp>
        <p:nvSpPr>
          <p:cNvPr id="3" name="TextBox 2">
            <a:extLst>
              <a:ext uri="{FF2B5EF4-FFF2-40B4-BE49-F238E27FC236}">
                <a16:creationId xmlns:a16="http://schemas.microsoft.com/office/drawing/2014/main" id="{9259B6DC-6B5A-5BE2-79F6-C847D0F3F995}"/>
              </a:ext>
            </a:extLst>
          </p:cNvPr>
          <p:cNvSpPr txBox="1"/>
          <p:nvPr/>
        </p:nvSpPr>
        <p:spPr>
          <a:xfrm>
            <a:off x="3187309" y="3323887"/>
            <a:ext cx="2122242" cy="369332"/>
          </a:xfrm>
          <a:prstGeom prst="rect">
            <a:avLst/>
          </a:prstGeom>
          <a:noFill/>
        </p:spPr>
        <p:txBody>
          <a:bodyPr wrap="square" rtlCol="0">
            <a:spAutoFit/>
          </a:bodyPr>
          <a:lstStyle/>
          <a:p>
            <a:r>
              <a:rPr lang="en-US" sz="900">
                <a:hlinkClick r:id="rId5" tooltip="https://durak.org/photos/seandreilinger/3839387168/sequoia-crying-his-grandmas-shoulder"/>
              </a:rPr>
              <a:t>This Photo</a:t>
            </a:r>
            <a:r>
              <a:rPr lang="en-US" sz="900"/>
              <a:t> by Unknown Author is licensed under </a:t>
            </a:r>
            <a:r>
              <a:rPr lang="en-US" sz="900">
                <a:hlinkClick r:id="rId8" tooltip="https://creativecommons.org/licenses/by-nc-sa/3.0/"/>
              </a:rPr>
              <a:t>CC BY-SA-NC</a:t>
            </a:r>
            <a:endParaRPr lang="en-US" sz="900"/>
          </a:p>
        </p:txBody>
      </p:sp>
      <p:sp>
        <p:nvSpPr>
          <p:cNvPr id="4" name="TextBox 3">
            <a:extLst>
              <a:ext uri="{FF2B5EF4-FFF2-40B4-BE49-F238E27FC236}">
                <a16:creationId xmlns:a16="http://schemas.microsoft.com/office/drawing/2014/main" id="{ECE33F09-D678-C0DD-1FBB-2613CE0EED91}"/>
              </a:ext>
            </a:extLst>
          </p:cNvPr>
          <p:cNvSpPr txBox="1"/>
          <p:nvPr/>
        </p:nvSpPr>
        <p:spPr>
          <a:xfrm>
            <a:off x="801710" y="6128208"/>
            <a:ext cx="2122242" cy="369332"/>
          </a:xfrm>
          <a:prstGeom prst="rect">
            <a:avLst/>
          </a:prstGeom>
          <a:noFill/>
        </p:spPr>
        <p:txBody>
          <a:bodyPr wrap="square" rtlCol="0">
            <a:spAutoFit/>
          </a:bodyPr>
          <a:lstStyle/>
          <a:p>
            <a:r>
              <a:rPr lang="en-US" sz="900">
                <a:hlinkClick r:id="rId7" tooltip="https://photoblog.dview.us/2014-08-16-great-grandpa"/>
              </a:rPr>
              <a:t>This Photo</a:t>
            </a:r>
            <a:r>
              <a:rPr lang="en-US" sz="900"/>
              <a:t> by Unknown Author is licensed under </a:t>
            </a:r>
            <a:r>
              <a:rPr lang="en-US" sz="900">
                <a:hlinkClick r:id="rId9" tooltip="https://creativecommons.org/licenses/by-nc/3.0/"/>
              </a:rPr>
              <a:t>CC BY-NC</a:t>
            </a:r>
            <a:endParaRPr lang="en-US" sz="900"/>
          </a:p>
        </p:txBody>
      </p:sp>
    </p:spTree>
    <p:extLst>
      <p:ext uri="{BB962C8B-B14F-4D97-AF65-F5344CB8AC3E}">
        <p14:creationId xmlns:p14="http://schemas.microsoft.com/office/powerpoint/2010/main" val="19586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097F-8532-BBFA-05A4-2E96C38057AC}"/>
              </a:ext>
            </a:extLst>
          </p:cNvPr>
          <p:cNvSpPr>
            <a:spLocks noGrp="1"/>
          </p:cNvSpPr>
          <p:nvPr>
            <p:ph type="title"/>
          </p:nvPr>
        </p:nvSpPr>
        <p:spPr/>
        <p:txBody>
          <a:bodyPr/>
          <a:lstStyle/>
          <a:p>
            <a:r>
              <a:rPr lang="en-US" dirty="0"/>
              <a:t>What is ethics?</a:t>
            </a:r>
          </a:p>
        </p:txBody>
      </p:sp>
      <p:pic>
        <p:nvPicPr>
          <p:cNvPr id="9" name="Picture Placeholder 8" descr="A picture containing person, outdoor">
            <a:extLst>
              <a:ext uri="{FF2B5EF4-FFF2-40B4-BE49-F238E27FC236}">
                <a16:creationId xmlns:a16="http://schemas.microsoft.com/office/drawing/2014/main" id="{36611423-EEA6-428F-D6CA-AF464FEE6BC4}"/>
              </a:ext>
            </a:extLst>
          </p:cNvPr>
          <p:cNvPicPr>
            <a:picLocks noGrp="1" noChangeAspect="1"/>
          </p:cNvPicPr>
          <p:nvPr>
            <p:ph type="pic" sz="quarter" idx="13"/>
          </p:nvPr>
        </p:nvPicPr>
        <p:blipFill>
          <a:blip r:embed="rId2"/>
          <a:srcRect l="15829" r="15829"/>
          <a:stretch>
            <a:fillRect/>
          </a:stretch>
        </p:blipFill>
        <p:spPr/>
      </p:pic>
      <p:sp>
        <p:nvSpPr>
          <p:cNvPr id="4" name="Content Placeholder 3">
            <a:extLst>
              <a:ext uri="{FF2B5EF4-FFF2-40B4-BE49-F238E27FC236}">
                <a16:creationId xmlns:a16="http://schemas.microsoft.com/office/drawing/2014/main" id="{BD494E09-9336-EC63-EACA-4A36DDD21059}"/>
              </a:ext>
            </a:extLst>
          </p:cNvPr>
          <p:cNvSpPr>
            <a:spLocks noGrp="1"/>
          </p:cNvSpPr>
          <p:nvPr>
            <p:ph idx="1"/>
          </p:nvPr>
        </p:nvSpPr>
        <p:spPr/>
        <p:txBody>
          <a:bodyPr>
            <a:normAutofit/>
          </a:bodyPr>
          <a:lstStyle/>
          <a:p>
            <a:r>
              <a:rPr lang="en-US" sz="2800" b="0" i="0" dirty="0">
                <a:solidFill>
                  <a:srgbClr val="444444"/>
                </a:solidFill>
                <a:effectLst/>
                <a:latin typeface="Roboto" panose="02000000000000000000" pitchFamily="2" charset="0"/>
              </a:rPr>
              <a:t>Ethics or moral philosophy is a branch of philosophy that "involves systematizing, defending, and recommending concepts of right and wrong behavior"</a:t>
            </a:r>
            <a:endParaRPr lang="en-US" sz="2800" dirty="0"/>
          </a:p>
        </p:txBody>
      </p:sp>
      <p:sp>
        <p:nvSpPr>
          <p:cNvPr id="5" name="Footer Placeholder 4">
            <a:extLst>
              <a:ext uri="{FF2B5EF4-FFF2-40B4-BE49-F238E27FC236}">
                <a16:creationId xmlns:a16="http://schemas.microsoft.com/office/drawing/2014/main" id="{C100A967-6155-7E1C-0E37-0FF372D40DA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prstClr val="black">
                    <a:lumMod val="85000"/>
                    <a:lumOff val="15000"/>
                  </a:prstClr>
                </a:solidFill>
                <a:effectLst/>
                <a:uLnTx/>
                <a:uFillTx/>
                <a:latin typeface="Bembo"/>
                <a:ea typeface="+mn-ea"/>
                <a:cs typeface="+mn-cs"/>
              </a:rPr>
              <a:t>PRESENTATION TITLE</a:t>
            </a:r>
            <a:endPar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EBA267E1-785E-4972-E273-AA274F63D95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7" name="Date Placeholder 6">
            <a:extLst>
              <a:ext uri="{FF2B5EF4-FFF2-40B4-BE49-F238E27FC236}">
                <a16:creationId xmlns:a16="http://schemas.microsoft.com/office/drawing/2014/main" id="{395520EC-077E-EC57-3610-2CF9A2BF29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prstClr val="black">
                    <a:lumMod val="85000"/>
                    <a:lumOff val="15000"/>
                  </a:prstClr>
                </a:solidFill>
                <a:effectLst/>
                <a:uLnTx/>
                <a:uFillTx/>
                <a:latin typeface="Bembo"/>
                <a:ea typeface="+mn-ea"/>
                <a:cs typeface="+mn-cs"/>
              </a:rPr>
              <a:t>20XX</a:t>
            </a:r>
            <a:endPar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endParaRPr>
          </a:p>
        </p:txBody>
      </p:sp>
    </p:spTree>
    <p:extLst>
      <p:ext uri="{BB962C8B-B14F-4D97-AF65-F5344CB8AC3E}">
        <p14:creationId xmlns:p14="http://schemas.microsoft.com/office/powerpoint/2010/main" val="376182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C96F194-BA70-480D-8879-E6CC662453C1}"/>
              </a:ext>
            </a:extLst>
          </p:cNvPr>
          <p:cNvSpPr>
            <a:spLocks noGrp="1"/>
          </p:cNvSpPr>
          <p:nvPr>
            <p:ph type="body" sz="quarter" idx="13"/>
          </p:nvPr>
        </p:nvSpPr>
        <p:spPr>
          <a:xfrm>
            <a:off x="1054681" y="1639261"/>
            <a:ext cx="4736448" cy="422365"/>
          </a:xfrm>
        </p:spPr>
        <p:txBody>
          <a:bodyPr>
            <a:noAutofit/>
          </a:bodyPr>
          <a:lstStyle/>
          <a:p>
            <a:r>
              <a:rPr lang="en-US" b="1" dirty="0"/>
              <a:t>Protection is Needed</a:t>
            </a:r>
          </a:p>
        </p:txBody>
      </p:sp>
      <p:sp>
        <p:nvSpPr>
          <p:cNvPr id="26" name="Text Placeholder 25">
            <a:extLst>
              <a:ext uri="{FF2B5EF4-FFF2-40B4-BE49-F238E27FC236}">
                <a16:creationId xmlns:a16="http://schemas.microsoft.com/office/drawing/2014/main" id="{057C2266-9D05-4B04-9B28-84927A9390BB}"/>
              </a:ext>
            </a:extLst>
          </p:cNvPr>
          <p:cNvSpPr>
            <a:spLocks noGrp="1"/>
          </p:cNvSpPr>
          <p:nvPr>
            <p:ph type="body" sz="quarter" idx="15"/>
          </p:nvPr>
        </p:nvSpPr>
        <p:spPr>
          <a:xfrm>
            <a:off x="1054682" y="2142535"/>
            <a:ext cx="4735966" cy="3748087"/>
          </a:xfrm>
        </p:spPr>
        <p:txBody>
          <a:bodyPr>
            <a:noAutofit/>
          </a:bodyPr>
          <a:lstStyle/>
          <a:p>
            <a:r>
              <a:rPr lang="en-US" sz="2800" dirty="0"/>
              <a:t>Abuse, physical and financial on the rise</a:t>
            </a:r>
          </a:p>
          <a:p>
            <a:r>
              <a:rPr lang="en-US" sz="2800" dirty="0"/>
              <a:t>Organized abuse is becoming more prevalent </a:t>
            </a:r>
          </a:p>
          <a:p>
            <a:r>
              <a:rPr lang="en-US" sz="2800" dirty="0"/>
              <a:t>Pandemic contributed to systemic breakdown in follow up by social workers and law enforcement. </a:t>
            </a:r>
          </a:p>
        </p:txBody>
      </p:sp>
      <p:sp>
        <p:nvSpPr>
          <p:cNvPr id="25" name="Text Placeholder 24">
            <a:extLst>
              <a:ext uri="{FF2B5EF4-FFF2-40B4-BE49-F238E27FC236}">
                <a16:creationId xmlns:a16="http://schemas.microsoft.com/office/drawing/2014/main" id="{B6ACE9B2-C72A-4927-B642-0BCA5E92981C}"/>
              </a:ext>
            </a:extLst>
          </p:cNvPr>
          <p:cNvSpPr>
            <a:spLocks noGrp="1"/>
          </p:cNvSpPr>
          <p:nvPr>
            <p:ph type="body" sz="quarter" idx="14"/>
          </p:nvPr>
        </p:nvSpPr>
        <p:spPr>
          <a:xfrm>
            <a:off x="6128839" y="1619249"/>
            <a:ext cx="4736447" cy="422365"/>
          </a:xfrm>
        </p:spPr>
        <p:txBody>
          <a:bodyPr>
            <a:normAutofit lnSpcReduction="10000"/>
          </a:bodyPr>
          <a:lstStyle/>
          <a:p>
            <a:r>
              <a:rPr lang="en-US" b="1" i="1" dirty="0"/>
              <a:t>Preservation of Autonomy/Dignity</a:t>
            </a:r>
          </a:p>
        </p:txBody>
      </p:sp>
      <p:sp>
        <p:nvSpPr>
          <p:cNvPr id="27" name="Text Placeholder 26">
            <a:extLst>
              <a:ext uri="{FF2B5EF4-FFF2-40B4-BE49-F238E27FC236}">
                <a16:creationId xmlns:a16="http://schemas.microsoft.com/office/drawing/2014/main" id="{35EC3A9C-30C6-4F0D-A02E-659E80119A39}"/>
              </a:ext>
            </a:extLst>
          </p:cNvPr>
          <p:cNvSpPr>
            <a:spLocks noGrp="1"/>
          </p:cNvSpPr>
          <p:nvPr>
            <p:ph type="body" sz="quarter" idx="16"/>
          </p:nvPr>
        </p:nvSpPr>
        <p:spPr>
          <a:xfrm>
            <a:off x="6129319" y="2142534"/>
            <a:ext cx="4735966" cy="3748087"/>
          </a:xfrm>
        </p:spPr>
        <p:txBody>
          <a:bodyPr/>
          <a:lstStyle/>
          <a:p>
            <a:r>
              <a:rPr lang="en-US" sz="2400" dirty="0"/>
              <a:t>More in vogue than protection at present</a:t>
            </a:r>
          </a:p>
          <a:p>
            <a:r>
              <a:rPr lang="en-US" sz="2400" dirty="0"/>
              <a:t>Ideas like supported decision making and the elimination of conservatorship making legislative in roads and gaining in popularity</a:t>
            </a:r>
          </a:p>
          <a:p>
            <a:r>
              <a:rPr lang="en-US" sz="2400" dirty="0"/>
              <a:t>New models of “helping” are needed</a:t>
            </a:r>
            <a:r>
              <a:rPr lang="en-US" dirty="0"/>
              <a:t>. </a:t>
            </a:r>
          </a:p>
        </p:txBody>
      </p:sp>
      <p:sp>
        <p:nvSpPr>
          <p:cNvPr id="12" name="Footer Placeholder 11">
            <a:extLst>
              <a:ext uri="{FF2B5EF4-FFF2-40B4-BE49-F238E27FC236}">
                <a16:creationId xmlns:a16="http://schemas.microsoft.com/office/drawing/2014/main" id="{46DA93FC-7CEF-4F74-8FDB-1FBFBF0BF2A0}"/>
              </a:ext>
            </a:extLst>
          </p:cNvPr>
          <p:cNvSpPr>
            <a:spLocks noGrp="1"/>
          </p:cNvSpPr>
          <p:nvPr>
            <p:ph type="ftr" sz="quarter" idx="11"/>
          </p:nvPr>
        </p:nvSpPr>
        <p:spPr>
          <a:xfrm rot="5400000">
            <a:off x="10451592" y="1408176"/>
            <a:ext cx="2770499" cy="365125"/>
          </a:xfrm>
        </p:spPr>
        <p:txBody>
          <a:bodyPr/>
          <a:lstStyle/>
          <a:p>
            <a:r>
              <a:rPr lang="en-US" dirty="0"/>
              <a:t>PRESENTATION TITLE</a:t>
            </a:r>
          </a:p>
        </p:txBody>
      </p:sp>
      <p:sp>
        <p:nvSpPr>
          <p:cNvPr id="13" name="Slide Number Placeholder 12">
            <a:extLst>
              <a:ext uri="{FF2B5EF4-FFF2-40B4-BE49-F238E27FC236}">
                <a16:creationId xmlns:a16="http://schemas.microsoft.com/office/drawing/2014/main" id="{463524B9-539A-40C9-9228-5D35FC5FD4EA}"/>
              </a:ext>
            </a:extLst>
          </p:cNvPr>
          <p:cNvSpPr>
            <a:spLocks noGrp="1"/>
          </p:cNvSpPr>
          <p:nvPr>
            <p:ph type="sldNum" sz="quarter" idx="12"/>
          </p:nvPr>
        </p:nvSpPr>
        <p:spPr>
          <a:xfrm>
            <a:off x="11558016" y="3136392"/>
            <a:ext cx="545911" cy="580029"/>
          </a:xfrm>
        </p:spPr>
        <p:txBody>
          <a:bodyPr/>
          <a:lstStyle/>
          <a:p>
            <a:pPr lvl="0"/>
            <a:fld id="{F4F66505-CBE9-4DDE-B6B8-8F5BDC18C943}" type="slidenum">
              <a:rPr lang="en-US" noProof="0" smtClean="0"/>
              <a:pPr lvl="0"/>
              <a:t>4</a:t>
            </a:fld>
            <a:endParaRPr lang="en-US" noProof="0" dirty="0"/>
          </a:p>
        </p:txBody>
      </p:sp>
      <p:sp>
        <p:nvSpPr>
          <p:cNvPr id="11" name="Date Placeholder 10">
            <a:extLst>
              <a:ext uri="{FF2B5EF4-FFF2-40B4-BE49-F238E27FC236}">
                <a16:creationId xmlns:a16="http://schemas.microsoft.com/office/drawing/2014/main" id="{5DDA1E0E-FA84-4B61-B772-B89918E5EAD2}"/>
              </a:ext>
            </a:extLst>
          </p:cNvPr>
          <p:cNvSpPr>
            <a:spLocks noGrp="1"/>
          </p:cNvSpPr>
          <p:nvPr>
            <p:ph type="dt" sz="half" idx="10"/>
          </p:nvPr>
        </p:nvSpPr>
        <p:spPr>
          <a:xfrm rot="5400000">
            <a:off x="10506456" y="5074920"/>
            <a:ext cx="2647667" cy="365125"/>
          </a:xfrm>
        </p:spPr>
        <p:txBody>
          <a:bodyPr/>
          <a:lstStyle/>
          <a:p>
            <a:pPr lvl="0"/>
            <a:r>
              <a:rPr lang="en-US" noProof="0" dirty="0"/>
              <a:t>20XX</a:t>
            </a:r>
          </a:p>
        </p:txBody>
      </p:sp>
      <p:sp>
        <p:nvSpPr>
          <p:cNvPr id="3" name="Title 2">
            <a:extLst>
              <a:ext uri="{FF2B5EF4-FFF2-40B4-BE49-F238E27FC236}">
                <a16:creationId xmlns:a16="http://schemas.microsoft.com/office/drawing/2014/main" id="{2CC07A6B-8420-0F07-CDC2-365AF5B7055B}"/>
              </a:ext>
            </a:extLst>
          </p:cNvPr>
          <p:cNvSpPr>
            <a:spLocks noGrp="1"/>
          </p:cNvSpPr>
          <p:nvPr>
            <p:ph type="title"/>
          </p:nvPr>
        </p:nvSpPr>
        <p:spPr/>
        <p:txBody>
          <a:bodyPr>
            <a:normAutofit fontScale="90000"/>
          </a:bodyPr>
          <a:lstStyle/>
          <a:p>
            <a:r>
              <a:rPr lang="en-US" dirty="0"/>
              <a:t>THE TOUGH BALANCE</a:t>
            </a:r>
          </a:p>
        </p:txBody>
      </p:sp>
    </p:spTree>
    <p:extLst>
      <p:ext uri="{BB962C8B-B14F-4D97-AF65-F5344CB8AC3E}">
        <p14:creationId xmlns:p14="http://schemas.microsoft.com/office/powerpoint/2010/main" val="295790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DC9B-10DA-80C7-C048-CB071E926DD7}"/>
              </a:ext>
            </a:extLst>
          </p:cNvPr>
          <p:cNvSpPr>
            <a:spLocks noGrp="1"/>
          </p:cNvSpPr>
          <p:nvPr>
            <p:ph type="title"/>
          </p:nvPr>
        </p:nvSpPr>
        <p:spPr/>
        <p:txBody>
          <a:bodyPr/>
          <a:lstStyle/>
          <a:p>
            <a:r>
              <a:rPr lang="en-US" dirty="0"/>
              <a:t>What is happening in the conservatorship world…..</a:t>
            </a:r>
          </a:p>
        </p:txBody>
      </p:sp>
      <p:sp>
        <p:nvSpPr>
          <p:cNvPr id="3" name="Footer Placeholder 2">
            <a:extLst>
              <a:ext uri="{FF2B5EF4-FFF2-40B4-BE49-F238E27FC236}">
                <a16:creationId xmlns:a16="http://schemas.microsoft.com/office/drawing/2014/main" id="{DF733B48-4A7C-B9CE-D7C2-E066A11E38F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prstClr val="black">
                    <a:lumMod val="85000"/>
                    <a:lumOff val="15000"/>
                  </a:prstClr>
                </a:solidFill>
                <a:effectLst/>
                <a:uLnTx/>
                <a:uFillTx/>
                <a:latin typeface="Bembo"/>
                <a:ea typeface="+mn-ea"/>
                <a:cs typeface="+mn-cs"/>
              </a:rPr>
              <a:t>PRESENTATION TITLE</a:t>
            </a:r>
            <a:endPar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endParaRPr>
          </a:p>
        </p:txBody>
      </p:sp>
      <p:sp>
        <p:nvSpPr>
          <p:cNvPr id="4" name="Slide Number Placeholder 3">
            <a:extLst>
              <a:ext uri="{FF2B5EF4-FFF2-40B4-BE49-F238E27FC236}">
                <a16:creationId xmlns:a16="http://schemas.microsoft.com/office/drawing/2014/main" id="{14F04F59-9C10-6E81-990F-903F0D873F6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5" name="Content Placeholder 4">
            <a:extLst>
              <a:ext uri="{FF2B5EF4-FFF2-40B4-BE49-F238E27FC236}">
                <a16:creationId xmlns:a16="http://schemas.microsoft.com/office/drawing/2014/main" id="{FC62FDC0-1B5D-20AA-93FB-94D0C67ED129}"/>
              </a:ext>
            </a:extLst>
          </p:cNvPr>
          <p:cNvSpPr>
            <a:spLocks noGrp="1"/>
          </p:cNvSpPr>
          <p:nvPr>
            <p:ph sz="quarter" idx="13"/>
          </p:nvPr>
        </p:nvSpPr>
        <p:spPr/>
        <p:txBody>
          <a:bodyPr>
            <a:normAutofit fontScale="92500"/>
          </a:bodyPr>
          <a:lstStyle/>
          <a:p>
            <a:r>
              <a:rPr lang="en-US" sz="3800" dirty="0"/>
              <a:t>THIS MOVEMENT IS RELEVANT TO ALL INTERACTION WE HAVE WITH OUR OLDER POPULATION WHO MAY HAVE DIMINISHED CAPACITY, PARTICULARLY THE SHARED DECISION-MAKING MODEL BEING USED IN ORDER TO POSSIBLY AVOID CONSERVATORSHIP</a:t>
            </a:r>
            <a:r>
              <a:rPr lang="en-US" dirty="0"/>
              <a:t>.  </a:t>
            </a:r>
          </a:p>
        </p:txBody>
      </p:sp>
      <p:sp>
        <p:nvSpPr>
          <p:cNvPr id="6" name="Date Placeholder 5">
            <a:extLst>
              <a:ext uri="{FF2B5EF4-FFF2-40B4-BE49-F238E27FC236}">
                <a16:creationId xmlns:a16="http://schemas.microsoft.com/office/drawing/2014/main" id="{B2DC3EA7-1B10-AC27-63EF-1120A78B68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prstClr val="black">
                    <a:lumMod val="85000"/>
                    <a:lumOff val="15000"/>
                  </a:prstClr>
                </a:solidFill>
                <a:effectLst/>
                <a:uLnTx/>
                <a:uFillTx/>
                <a:latin typeface="Bembo"/>
                <a:ea typeface="+mn-ea"/>
                <a:cs typeface="+mn-cs"/>
              </a:rPr>
              <a:t>20XX</a:t>
            </a:r>
            <a:endPar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endParaRPr>
          </a:p>
        </p:txBody>
      </p:sp>
    </p:spTree>
    <p:extLst>
      <p:ext uri="{BB962C8B-B14F-4D97-AF65-F5344CB8AC3E}">
        <p14:creationId xmlns:p14="http://schemas.microsoft.com/office/powerpoint/2010/main" val="216267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113322A-6F45-4EDF-AB67-C84D877591F8}"/>
              </a:ext>
            </a:extLst>
          </p:cNvPr>
          <p:cNvSpPr>
            <a:spLocks noGrp="1"/>
          </p:cNvSpPr>
          <p:nvPr>
            <p:ph type="title"/>
          </p:nvPr>
        </p:nvSpPr>
        <p:spPr>
          <a:xfrm>
            <a:off x="838200" y="365125"/>
            <a:ext cx="5393361" cy="1325563"/>
          </a:xfrm>
        </p:spPr>
        <p:txBody>
          <a:bodyPr>
            <a:normAutofit/>
          </a:bodyPr>
          <a:lstStyle/>
          <a:p>
            <a:r>
              <a:rPr lang="en-US" sz="2800"/>
              <a:t>New Probate Code §1836:  </a:t>
            </a:r>
            <a:r>
              <a:rPr lang="en-US" sz="2800" b="1"/>
              <a:t>Conservatorship Alternatives</a:t>
            </a:r>
            <a:r>
              <a:rPr lang="en-US" sz="2800"/>
              <a:t> Program</a:t>
            </a:r>
          </a:p>
        </p:txBody>
      </p:sp>
      <p:sp>
        <p:nvSpPr>
          <p:cNvPr id="3" name="Content Placeholder 2">
            <a:extLst>
              <a:ext uri="{FF2B5EF4-FFF2-40B4-BE49-F238E27FC236}">
                <a16:creationId xmlns:a16="http://schemas.microsoft.com/office/drawing/2014/main" id="{5F17B453-9AFD-43EB-8EE5-D3F4F924A311}"/>
              </a:ext>
            </a:extLst>
          </p:cNvPr>
          <p:cNvSpPr>
            <a:spLocks noGrp="1"/>
          </p:cNvSpPr>
          <p:nvPr>
            <p:ph idx="1"/>
          </p:nvPr>
        </p:nvSpPr>
        <p:spPr>
          <a:xfrm>
            <a:off x="838200" y="1825625"/>
            <a:ext cx="5393361" cy="4351338"/>
          </a:xfrm>
        </p:spPr>
        <p:txBody>
          <a:bodyPr>
            <a:normAutofit/>
          </a:bodyPr>
          <a:lstStyle/>
          <a:p>
            <a:pPr>
              <a:buClr>
                <a:srgbClr val="FCA821"/>
              </a:buClr>
            </a:pPr>
            <a:r>
              <a:rPr lang="en-US" b="1" dirty="0"/>
              <a:t>(a)  The Judicial Council shall establish a conservatorship alternatives program within each self-help center in every state Superior Court.  </a:t>
            </a:r>
          </a:p>
          <a:p>
            <a:pPr>
              <a:buClr>
                <a:srgbClr val="FCA821"/>
              </a:buClr>
            </a:pPr>
            <a:r>
              <a:rPr lang="en-US" b="1" dirty="0"/>
              <a:t>(b) The purposes of the conservatorship alternatives program are: </a:t>
            </a:r>
          </a:p>
          <a:p>
            <a:pPr lvl="1">
              <a:buClr>
                <a:srgbClr val="FCA821"/>
              </a:buClr>
            </a:pPr>
            <a:r>
              <a:rPr lang="en-US" b="1"/>
              <a:t>(3)  To reduce the number of people who lose their rights under conservatorships.</a:t>
            </a:r>
          </a:p>
        </p:txBody>
      </p:sp>
      <p:pic>
        <p:nvPicPr>
          <p:cNvPr id="6" name="Picture 5">
            <a:extLst>
              <a:ext uri="{FF2B5EF4-FFF2-40B4-BE49-F238E27FC236}">
                <a16:creationId xmlns:a16="http://schemas.microsoft.com/office/drawing/2014/main" id="{4F0A8CC6-16F0-4238-A70B-53F7EA6CD5F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Slide Number Placeholder 3">
            <a:extLst>
              <a:ext uri="{FF2B5EF4-FFF2-40B4-BE49-F238E27FC236}">
                <a16:creationId xmlns:a16="http://schemas.microsoft.com/office/drawing/2014/main" id="{25FCFD6F-B856-CB7E-566D-44AF43BADACA}"/>
              </a:ext>
            </a:extLst>
          </p:cNvPr>
          <p:cNvSpPr>
            <a:spLocks noGrp="1"/>
          </p:cNvSpPr>
          <p:nvPr>
            <p:ph type="sldNum" sz="quarter" idx="12"/>
          </p:nvPr>
        </p:nvSpPr>
        <p:spPr>
          <a:xfrm>
            <a:off x="8610600" y="6356349"/>
            <a:ext cx="2743200" cy="365125"/>
          </a:xfrm>
        </p:spPr>
        <p:txBody>
          <a:bodyPr>
            <a:normAutofit/>
          </a:bodyPr>
          <a:lstStyle/>
          <a:p>
            <a:pPr>
              <a:spcAft>
                <a:spcPts val="600"/>
              </a:spcAft>
            </a:pPr>
            <a:fld id="{BBD043EA-B9AB-4CA0-8CC4-3368CBFC8262}" type="slidenum">
              <a:rPr lang="en-US" smtClean="0"/>
              <a:pPr>
                <a:spcAft>
                  <a:spcPts val="600"/>
                </a:spcAft>
              </a:pPr>
              <a:t>6</a:t>
            </a:fld>
            <a:endParaRPr lang="en-US"/>
          </a:p>
        </p:txBody>
      </p:sp>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049B7B5-1247-7F61-31CF-FD1C97F9FF8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youthvoices.live/category/life-skills-fitness/decision-mak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1669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93A39BA-53B6-4246-7F01-BE0C32E1AAAC}"/>
              </a:ext>
            </a:extLst>
          </p:cNvPr>
          <p:cNvSpPr>
            <a:spLocks noGrp="1"/>
          </p:cNvSpPr>
          <p:nvPr>
            <p:ph type="title"/>
          </p:nvPr>
        </p:nvSpPr>
        <p:spPr>
          <a:xfrm>
            <a:off x="838200" y="365125"/>
            <a:ext cx="10515600" cy="1325563"/>
          </a:xfrm>
        </p:spPr>
        <p:txBody>
          <a:bodyPr>
            <a:normAutofit/>
          </a:bodyPr>
          <a:lstStyle/>
          <a:p>
            <a:r>
              <a:rPr lang="en-US" sz="5400"/>
              <a:t>What is Supported Decisionmaking?</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118AC0D-85A9-92CF-5515-3F1EBA9B8EA7}"/>
              </a:ext>
            </a:extLst>
          </p:cNvPr>
          <p:cNvSpPr>
            <a:spLocks noGrp="1"/>
          </p:cNvSpPr>
          <p:nvPr>
            <p:ph idx="1"/>
          </p:nvPr>
        </p:nvSpPr>
        <p:spPr>
          <a:xfrm>
            <a:off x="838200" y="1929384"/>
            <a:ext cx="10515600" cy="4251960"/>
          </a:xfrm>
        </p:spPr>
        <p:txBody>
          <a:bodyPr>
            <a:normAutofit/>
          </a:bodyPr>
          <a:lstStyle/>
          <a:p>
            <a:r>
              <a:rPr lang="en-US" sz="2200"/>
              <a:t>Supported Decisionmaking (SDM) allows individuals with disabilities to make choices about their own lives with support from a team of people they choose.  Individuals with disabilities choose people they know and trust to be part of a support network with decisionmaking.</a:t>
            </a:r>
          </a:p>
          <a:p>
            <a:r>
              <a:rPr lang="en-US" sz="2200"/>
              <a:t>Considered an alternative to conservatorships:  instead of having a conservator who makes decisions for the person, SDM allows the person with the disability to make their own decisions.</a:t>
            </a:r>
          </a:p>
        </p:txBody>
      </p:sp>
      <p:sp>
        <p:nvSpPr>
          <p:cNvPr id="9" name="Slide Number Placeholder 8">
            <a:extLst>
              <a:ext uri="{FF2B5EF4-FFF2-40B4-BE49-F238E27FC236}">
                <a16:creationId xmlns:a16="http://schemas.microsoft.com/office/drawing/2014/main" id="{5DC2FE9A-DD10-ECF1-60AC-44B4CB570D88}"/>
              </a:ext>
            </a:extLst>
          </p:cNvPr>
          <p:cNvSpPr>
            <a:spLocks noGrp="1"/>
          </p:cNvSpPr>
          <p:nvPr>
            <p:ph type="sldNum" sz="quarter" idx="12"/>
          </p:nvPr>
        </p:nvSpPr>
        <p:spPr>
          <a:xfrm>
            <a:off x="8610600" y="6356350"/>
            <a:ext cx="2743200" cy="365125"/>
          </a:xfrm>
        </p:spPr>
        <p:txBody>
          <a:bodyPr>
            <a:normAutofit/>
          </a:bodyPr>
          <a:lstStyle/>
          <a:p>
            <a:pPr>
              <a:spcAft>
                <a:spcPts val="600"/>
              </a:spcAft>
            </a:pPr>
            <a:fld id="{BBD043EA-B9AB-4CA0-8CC4-3368CBFC8262}" type="slidenum">
              <a:rPr lang="en-US" smtClean="0"/>
              <a:pPr>
                <a:spcAft>
                  <a:spcPts val="600"/>
                </a:spcAft>
              </a:pPr>
              <a:t>7</a:t>
            </a:fld>
            <a:endParaRPr lang="en-US"/>
          </a:p>
        </p:txBody>
      </p:sp>
    </p:spTree>
    <p:extLst>
      <p:ext uri="{BB962C8B-B14F-4D97-AF65-F5344CB8AC3E}">
        <p14:creationId xmlns:p14="http://schemas.microsoft.com/office/powerpoint/2010/main" val="282856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C6A6CC9C-B113-1CFA-379A-F76E53BDEE41}"/>
              </a:ext>
            </a:extLst>
          </p:cNvPr>
          <p:cNvSpPr>
            <a:spLocks noGrp="1"/>
          </p:cNvSpPr>
          <p:nvPr>
            <p:ph type="title"/>
          </p:nvPr>
        </p:nvSpPr>
        <p:spPr>
          <a:xfrm>
            <a:off x="838200" y="365125"/>
            <a:ext cx="10515600" cy="1325563"/>
          </a:xfrm>
        </p:spPr>
        <p:txBody>
          <a:bodyPr>
            <a:normAutofit/>
          </a:bodyPr>
          <a:lstStyle/>
          <a:p>
            <a:r>
              <a:rPr lang="en-US" sz="4200"/>
              <a:t>PROBATE CODE SECTION 1800: </a:t>
            </a:r>
            <a:br>
              <a:rPr lang="en-US" sz="4200"/>
            </a:br>
            <a:r>
              <a:rPr lang="en-US" sz="4200" i="1"/>
              <a:t>Purpose of Chapter – New Section 1800(h)</a:t>
            </a:r>
            <a:endParaRPr lang="en-US" sz="42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6E225A09-5EA1-B148-F4DC-61F1EA2A1A2A}"/>
              </a:ext>
            </a:extLst>
          </p:cNvPr>
          <p:cNvSpPr>
            <a:spLocks noGrp="1"/>
          </p:cNvSpPr>
          <p:nvPr>
            <p:ph idx="1"/>
          </p:nvPr>
        </p:nvSpPr>
        <p:spPr>
          <a:xfrm>
            <a:off x="838200" y="1929384"/>
            <a:ext cx="10515600" cy="4251960"/>
          </a:xfrm>
        </p:spPr>
        <p:txBody>
          <a:bodyPr>
            <a:normAutofit/>
          </a:bodyPr>
          <a:lstStyle/>
          <a:p>
            <a:endParaRPr lang="en-US" sz="2200"/>
          </a:p>
          <a:p>
            <a:endParaRPr lang="en-US" sz="2200"/>
          </a:p>
          <a:p>
            <a:endParaRPr lang="en-US" sz="2200"/>
          </a:p>
          <a:p>
            <a:r>
              <a:rPr lang="en-US" sz="2200"/>
              <a:t>Ensure, to the greatest possible extent, that the conservatee is able to understand, make, and communicate their own, informed, choices while under conservatorship</a:t>
            </a:r>
          </a:p>
        </p:txBody>
      </p:sp>
      <p:sp>
        <p:nvSpPr>
          <p:cNvPr id="16" name="Slide Number Placeholder 15">
            <a:extLst>
              <a:ext uri="{FF2B5EF4-FFF2-40B4-BE49-F238E27FC236}">
                <a16:creationId xmlns:a16="http://schemas.microsoft.com/office/drawing/2014/main" id="{ED0267D5-D0B4-28B2-7C0B-6379F2D2D410}"/>
              </a:ext>
            </a:extLst>
          </p:cNvPr>
          <p:cNvSpPr>
            <a:spLocks noGrp="1"/>
          </p:cNvSpPr>
          <p:nvPr>
            <p:ph type="sldNum" sz="quarter" idx="12"/>
          </p:nvPr>
        </p:nvSpPr>
        <p:spPr>
          <a:xfrm>
            <a:off x="8610600" y="6356350"/>
            <a:ext cx="2743200" cy="365125"/>
          </a:xfrm>
        </p:spPr>
        <p:txBody>
          <a:bodyPr>
            <a:normAutofit/>
          </a:bodyPr>
          <a:lstStyle/>
          <a:p>
            <a:pPr>
              <a:spcAft>
                <a:spcPts val="600"/>
              </a:spcAft>
            </a:pPr>
            <a:fld id="{BBD043EA-B9AB-4CA0-8CC4-3368CBFC8262}" type="slidenum">
              <a:rPr lang="en-US" smtClean="0"/>
              <a:pPr>
                <a:spcAft>
                  <a:spcPts val="600"/>
                </a:spcAft>
              </a:pPr>
              <a:t>8</a:t>
            </a:fld>
            <a:endParaRPr lang="en-US"/>
          </a:p>
        </p:txBody>
      </p:sp>
    </p:spTree>
    <p:extLst>
      <p:ext uri="{BB962C8B-B14F-4D97-AF65-F5344CB8AC3E}">
        <p14:creationId xmlns:p14="http://schemas.microsoft.com/office/powerpoint/2010/main" val="136175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B01E-7CEC-7D28-01F5-F318200634C5}"/>
              </a:ext>
            </a:extLst>
          </p:cNvPr>
          <p:cNvSpPr>
            <a:spLocks noGrp="1"/>
          </p:cNvSpPr>
          <p:nvPr>
            <p:ph type="title"/>
          </p:nvPr>
        </p:nvSpPr>
        <p:spPr/>
        <p:txBody>
          <a:bodyPr/>
          <a:lstStyle/>
          <a:p>
            <a:r>
              <a:rPr lang="en-US" dirty="0"/>
              <a:t>Supported Decision Making </a:t>
            </a:r>
          </a:p>
        </p:txBody>
      </p:sp>
      <p:sp>
        <p:nvSpPr>
          <p:cNvPr id="3" name="Content Placeholder 2">
            <a:extLst>
              <a:ext uri="{FF2B5EF4-FFF2-40B4-BE49-F238E27FC236}">
                <a16:creationId xmlns:a16="http://schemas.microsoft.com/office/drawing/2014/main" id="{8BB25B74-87C9-7BE2-CE51-0969F7CE2D85}"/>
              </a:ext>
            </a:extLst>
          </p:cNvPr>
          <p:cNvSpPr>
            <a:spLocks noGrp="1"/>
          </p:cNvSpPr>
          <p:nvPr>
            <p:ph idx="1"/>
          </p:nvPr>
        </p:nvSpPr>
        <p:spPr/>
        <p:txBody>
          <a:bodyPr>
            <a:normAutofit/>
          </a:bodyPr>
          <a:lstStyle/>
          <a:p>
            <a:pPr marL="1600200" marR="0" lvl="3" indent="-228600">
              <a:lnSpc>
                <a:spcPct val="150000"/>
              </a:lnSpc>
              <a:spcBef>
                <a:spcPts val="0"/>
              </a:spcBef>
              <a:spcAft>
                <a:spcPts val="800"/>
              </a:spcAft>
              <a:buFont typeface="+mj-lt"/>
              <a:buAutoNum type="alphaLcParenR"/>
              <a:tabLst>
                <a:tab pos="2286000" algn="l"/>
                <a:tab pos="2743200" algn="l"/>
                <a:tab pos="3200400" algn="l"/>
                <a:tab pos="3657600" algn="l"/>
                <a:tab pos="4114800" algn="l"/>
                <a:tab pos="4572000" algn="l"/>
                <a:tab pos="5029200" algn="l"/>
                <a:tab pos="5486400" algn="l"/>
                <a:tab pos="5943600" algn="l"/>
                <a:tab pos="6400800" algn="l"/>
                <a:tab pos="685673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Supported Decision Making is a less restrictive alternative to conservatorship.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50000"/>
              </a:lnSpc>
              <a:spcBef>
                <a:spcPts val="0"/>
              </a:spcBef>
              <a:spcAft>
                <a:spcPts val="800"/>
              </a:spcAft>
              <a:buFont typeface="+mj-lt"/>
              <a:buAutoNum type="arabicParenBoth"/>
              <a:tabLst>
                <a:tab pos="2286000" algn="l"/>
                <a:tab pos="2743200" algn="l"/>
                <a:tab pos="3200400" algn="l"/>
                <a:tab pos="3657600" algn="l"/>
                <a:tab pos="4114800" algn="l"/>
                <a:tab pos="4572000" algn="l"/>
                <a:tab pos="5029200" algn="l"/>
                <a:tab pos="5486400" algn="l"/>
                <a:tab pos="5943600" algn="l"/>
                <a:tab pos="6400800" algn="l"/>
                <a:tab pos="685673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New AB 1663 – New Probate Code Section 1836 Conservatorship Alternatives Program, purpose – to reduce the number of people who lose their rights in conservatorship.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50000"/>
              </a:lnSpc>
              <a:spcBef>
                <a:spcPts val="0"/>
              </a:spcBef>
              <a:spcAft>
                <a:spcPts val="800"/>
              </a:spcAft>
              <a:buFont typeface="+mj-lt"/>
              <a:buAutoNum type="arabicParenBoth"/>
              <a:tabLst>
                <a:tab pos="2286000" algn="l"/>
                <a:tab pos="2743200" algn="l"/>
                <a:tab pos="3200400" algn="l"/>
                <a:tab pos="3657600" algn="l"/>
                <a:tab pos="4114800" algn="l"/>
                <a:tab pos="4572000" algn="l"/>
                <a:tab pos="5029200" algn="l"/>
                <a:tab pos="5486400" algn="l"/>
                <a:tab pos="5943600" algn="l"/>
                <a:tab pos="6400800" algn="l"/>
                <a:tab pos="685673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Supported Decision making allows individuals to make choices about their own lives with the support of a team of people they know and trust, as an alternative to conservatorship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932DA0-B89B-2BEE-6208-22B00028833F}"/>
              </a:ext>
            </a:extLst>
          </p:cNvPr>
          <p:cNvSpPr>
            <a:spLocks noGrp="1"/>
          </p:cNvSpPr>
          <p:nvPr>
            <p:ph type="sldNum" sz="quarter" idx="12"/>
          </p:nvPr>
        </p:nvSpPr>
        <p:spPr/>
        <p:txBody>
          <a:bodyPr/>
          <a:lstStyle/>
          <a:p>
            <a:fld id="{9CD8D479-8942-46E8-A226-A4E01F7A105C}" type="slidenum">
              <a:rPr lang="en-US" smtClean="0"/>
              <a:t>9</a:t>
            </a:fld>
            <a:endParaRPr lang="en-US"/>
          </a:p>
        </p:txBody>
      </p:sp>
    </p:spTree>
    <p:extLst>
      <p:ext uri="{BB962C8B-B14F-4D97-AF65-F5344CB8AC3E}">
        <p14:creationId xmlns:p14="http://schemas.microsoft.com/office/powerpoint/2010/main" val="30486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_Win32_JC_SL_v2.potx" id="{9F04EDCC-8BB4-4447-9833-D0A642D24A2D}" vid="{934CEBB1-0C13-47EE-9983-A99F86967AE6}"/>
    </a:ext>
  </a:ext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4D8792-4D15-4D4B-9B64-8D4AF94F941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6FDFA0AC-03C4-4652-A221-D53D3938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7D48BE-14BE-40D8-8ABB-1013448C68E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{27D29036-9D35-490C-949C-2D2E2D4D6B04}tf00660596_win32</Template>
  <TotalTime>100</TotalTime>
  <Words>1558</Words>
  <Application>Microsoft Office PowerPoint</Application>
  <PresentationFormat>Widescreen</PresentationFormat>
  <Paragraphs>157</Paragraphs>
  <Slides>25</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Bembo</vt:lpstr>
      <vt:lpstr>Calibri</vt:lpstr>
      <vt:lpstr>Calibri Light</vt:lpstr>
      <vt:lpstr>Corbel</vt:lpstr>
      <vt:lpstr>Roboto</vt:lpstr>
      <vt:lpstr>Times New Roman</vt:lpstr>
      <vt:lpstr>ArchiveVTI</vt:lpstr>
      <vt:lpstr>Ecology 16x9</vt:lpstr>
      <vt:lpstr>Office Theme</vt:lpstr>
      <vt:lpstr>EXPLORATION OF ETHICS AND THE ELDERLY</vt:lpstr>
      <vt:lpstr>Agenda for today</vt:lpstr>
      <vt:lpstr>What is ethics?</vt:lpstr>
      <vt:lpstr>THE TOUGH BALANCE</vt:lpstr>
      <vt:lpstr>What is happening in the conservatorship world…..</vt:lpstr>
      <vt:lpstr>New Probate Code §1836:  Conservatorship Alternatives Program</vt:lpstr>
      <vt:lpstr>What is Supported Decisionmaking?</vt:lpstr>
      <vt:lpstr>PROBATE CODE SECTION 1800:  Purpose of Chapter – New Section 1800(h)</vt:lpstr>
      <vt:lpstr>Supported Decision Making </vt:lpstr>
      <vt:lpstr>More on supported decision making</vt:lpstr>
      <vt:lpstr>W &amp; I §21001(a):  Definitions</vt:lpstr>
      <vt:lpstr>W &amp; I §21001(b):  Life Decisions</vt:lpstr>
      <vt:lpstr>W &amp; I §21005:  SDM Agreement Components</vt:lpstr>
      <vt:lpstr>W &amp; I §21005:  SDM Agreement Components</vt:lpstr>
      <vt:lpstr>Conservatorship?</vt:lpstr>
      <vt:lpstr>PRACTICAL CONSIDERATIONS</vt:lpstr>
      <vt:lpstr>Practical Matters</vt:lpstr>
      <vt:lpstr>Remember the Presumption of Capacity</vt:lpstr>
      <vt:lpstr>Undue Influence</vt:lpstr>
      <vt:lpstr>Undue Influence</vt:lpstr>
      <vt:lpstr>More Factors – Undue Influence</vt:lpstr>
      <vt:lpstr>More Difficult Balancing</vt:lpstr>
      <vt:lpstr>Shared Decision Making</vt:lpstr>
      <vt:lpstr>Shared Decision-Making Agreement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OF ETHICS AND THE ELDERLY</dc:title>
  <dc:creator>Cynthia R. Cox, Esq.</dc:creator>
  <cp:lastModifiedBy>Marlowe</cp:lastModifiedBy>
  <cp:revision>1</cp:revision>
  <dcterms:created xsi:type="dcterms:W3CDTF">2023-03-05T22:40:00Z</dcterms:created>
  <dcterms:modified xsi:type="dcterms:W3CDTF">2023-03-07T02:30:07Z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